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4"/>
  </p:sldMasterIdLst>
  <p:notesMasterIdLst>
    <p:notesMasterId r:id="rId6"/>
  </p:notesMasterIdLst>
  <p:sldIdLst>
    <p:sldId id="256" r:id="rId5"/>
  </p:sldIdLst>
  <p:sldSz cx="9144000" cy="5143500" type="screen16x9"/>
  <p:notesSz cx="6858000" cy="9144000"/>
  <p:embeddedFontLst>
    <p:embeddedFont>
      <p:font typeface="Lato" panose="020B0604020202020204" charset="0"/>
      <p:regular r:id="rId7"/>
      <p:bold r:id="rId8"/>
      <p:italic r:id="rId9"/>
      <p:boldItalic r:id="rId10"/>
    </p:embeddedFont>
    <p:embeddedFont>
      <p:font typeface="Black Han Sans" panose="020B0604020202020204" charset="-127"/>
      <p:regular r:id="rId11"/>
    </p:embeddedFont>
    <p:embeddedFont>
      <p:font typeface="Roboto Slab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8338845-42A8-4375-A9AC-024061484A6F}">
  <a:tblStyle styleId="{A8338845-42A8-4375-A9AC-024061484A6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76cbc6627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76cbc6627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25" y="0"/>
            <a:ext cx="9144048" cy="5133089"/>
            <a:chOff x="-25" y="0"/>
            <a:chExt cx="9144048" cy="5133089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-25" y="0"/>
              <a:ext cx="9144047" cy="5133088"/>
              <a:chOff x="-25" y="0"/>
              <a:chExt cx="9144047" cy="5133088"/>
            </a:xfrm>
          </p:grpSpPr>
          <p:sp>
            <p:nvSpPr>
              <p:cNvPr id="11" name="Google Shape;11;p2"/>
              <p:cNvSpPr/>
              <p:nvPr/>
            </p:nvSpPr>
            <p:spPr>
              <a:xfrm>
                <a:off x="2406205" y="2835200"/>
                <a:ext cx="6737787" cy="2297888"/>
              </a:xfrm>
              <a:custGeom>
                <a:avLst/>
                <a:gdLst/>
                <a:ahLst/>
                <a:cxnLst/>
                <a:rect l="l" t="t" r="r" b="b"/>
                <a:pathLst>
                  <a:path w="33456" h="11410" extrusionOk="0">
                    <a:moveTo>
                      <a:pt x="22424" y="1"/>
                    </a:moveTo>
                    <a:cubicBezTo>
                      <a:pt x="16324" y="1"/>
                      <a:pt x="10216" y="1853"/>
                      <a:pt x="5291" y="5466"/>
                    </a:cubicBezTo>
                    <a:cubicBezTo>
                      <a:pt x="3145" y="7038"/>
                      <a:pt x="1158" y="9055"/>
                      <a:pt x="1" y="11410"/>
                    </a:cubicBezTo>
                    <a:lnTo>
                      <a:pt x="10841" y="11410"/>
                    </a:lnTo>
                    <a:cubicBezTo>
                      <a:pt x="13276" y="8184"/>
                      <a:pt x="17056" y="5854"/>
                      <a:pt x="20972" y="5009"/>
                    </a:cubicBezTo>
                    <a:cubicBezTo>
                      <a:pt x="22163" y="4754"/>
                      <a:pt x="23375" y="4631"/>
                      <a:pt x="24588" y="4631"/>
                    </a:cubicBezTo>
                    <a:cubicBezTo>
                      <a:pt x="27653" y="4631"/>
                      <a:pt x="30721" y="5417"/>
                      <a:pt x="33456" y="6840"/>
                    </a:cubicBezTo>
                    <a:lnTo>
                      <a:pt x="33456" y="2151"/>
                    </a:lnTo>
                    <a:cubicBezTo>
                      <a:pt x="29971" y="710"/>
                      <a:pt x="26199" y="1"/>
                      <a:pt x="22424" y="1"/>
                    </a:cubicBezTo>
                    <a:close/>
                  </a:path>
                </a:pathLst>
              </a:custGeom>
              <a:solidFill>
                <a:srgbClr val="FFC5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2;p2"/>
              <p:cNvSpPr/>
              <p:nvPr/>
            </p:nvSpPr>
            <p:spPr>
              <a:xfrm>
                <a:off x="-25" y="0"/>
                <a:ext cx="1609721" cy="1520686"/>
              </a:xfrm>
              <a:custGeom>
                <a:avLst/>
                <a:gdLst/>
                <a:ahLst/>
                <a:cxnLst/>
                <a:rect l="l" t="t" r="r" b="b"/>
                <a:pathLst>
                  <a:path w="14301" h="13510" extrusionOk="0">
                    <a:moveTo>
                      <a:pt x="1" y="1"/>
                    </a:moveTo>
                    <a:lnTo>
                      <a:pt x="1" y="10726"/>
                    </a:lnTo>
                    <a:cubicBezTo>
                      <a:pt x="2821" y="12270"/>
                      <a:pt x="5968" y="13216"/>
                      <a:pt x="9173" y="13471"/>
                    </a:cubicBezTo>
                    <a:cubicBezTo>
                      <a:pt x="9467" y="13495"/>
                      <a:pt x="9769" y="13510"/>
                      <a:pt x="10071" y="13510"/>
                    </a:cubicBezTo>
                    <a:cubicBezTo>
                      <a:pt x="11246" y="13510"/>
                      <a:pt x="12433" y="13283"/>
                      <a:pt x="13226" y="12461"/>
                    </a:cubicBezTo>
                    <a:cubicBezTo>
                      <a:pt x="14300" y="11341"/>
                      <a:pt x="14232" y="9575"/>
                      <a:pt x="14001" y="8044"/>
                    </a:cubicBezTo>
                    <a:cubicBezTo>
                      <a:pt x="13562" y="5173"/>
                      <a:pt x="12728" y="2274"/>
                      <a:pt x="10922" y="1"/>
                    </a:cubicBezTo>
                    <a:close/>
                  </a:path>
                </a:pathLst>
              </a:custGeom>
              <a:solidFill>
                <a:srgbClr val="87D5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227123" y="1345453"/>
                <a:ext cx="378089" cy="363569"/>
              </a:xfrm>
              <a:custGeom>
                <a:avLst/>
                <a:gdLst/>
                <a:ahLst/>
                <a:cxnLst/>
                <a:rect l="l" t="t" r="r" b="b"/>
                <a:pathLst>
                  <a:path w="3359" h="3230" extrusionOk="0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rgbClr val="FFC5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6254000" y="0"/>
                <a:ext cx="2890022" cy="2725961"/>
              </a:xfrm>
              <a:custGeom>
                <a:avLst/>
                <a:gdLst/>
                <a:ahLst/>
                <a:cxnLst/>
                <a:rect l="l" t="t" r="r" b="b"/>
                <a:pathLst>
                  <a:path w="39212" h="36986" extrusionOk="0">
                    <a:moveTo>
                      <a:pt x="6787" y="1"/>
                    </a:moveTo>
                    <a:cubicBezTo>
                      <a:pt x="6305" y="2741"/>
                      <a:pt x="6839" y="5663"/>
                      <a:pt x="8309" y="8028"/>
                    </a:cubicBezTo>
                    <a:cubicBezTo>
                      <a:pt x="9017" y="9164"/>
                      <a:pt x="9935" y="10198"/>
                      <a:pt x="10350" y="11474"/>
                    </a:cubicBezTo>
                    <a:cubicBezTo>
                      <a:pt x="11278" y="14342"/>
                      <a:pt x="9370" y="17353"/>
                      <a:pt x="7196" y="19439"/>
                    </a:cubicBezTo>
                    <a:cubicBezTo>
                      <a:pt x="5019" y="21525"/>
                      <a:pt x="2385" y="23348"/>
                      <a:pt x="1235" y="26135"/>
                    </a:cubicBezTo>
                    <a:cubicBezTo>
                      <a:pt x="0" y="29132"/>
                      <a:pt x="933" y="32881"/>
                      <a:pt x="3430" y="34946"/>
                    </a:cubicBezTo>
                    <a:cubicBezTo>
                      <a:pt x="5159" y="36380"/>
                      <a:pt x="7464" y="36986"/>
                      <a:pt x="9714" y="36986"/>
                    </a:cubicBezTo>
                    <a:cubicBezTo>
                      <a:pt x="9771" y="36986"/>
                      <a:pt x="9827" y="36985"/>
                      <a:pt x="9884" y="36984"/>
                    </a:cubicBezTo>
                    <a:cubicBezTo>
                      <a:pt x="12187" y="36950"/>
                      <a:pt x="14439" y="36342"/>
                      <a:pt x="16627" y="35610"/>
                    </a:cubicBezTo>
                    <a:cubicBezTo>
                      <a:pt x="24844" y="32875"/>
                      <a:pt x="32397" y="28469"/>
                      <a:pt x="39212" y="23086"/>
                    </a:cubicBezTo>
                    <a:lnTo>
                      <a:pt x="3921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8761045" y="769374"/>
                <a:ext cx="205188" cy="140477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906" extrusionOk="0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rgbClr val="87D5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8761045" y="909777"/>
                <a:ext cx="205188" cy="140772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910" extrusionOk="0">
                    <a:moveTo>
                      <a:pt x="1392" y="1"/>
                    </a:moveTo>
                    <a:lnTo>
                      <a:pt x="0" y="1910"/>
                    </a:lnTo>
                    <a:lnTo>
                      <a:pt x="2784" y="1910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rgbClr val="87D5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8761045" y="1050474"/>
                <a:ext cx="205188" cy="140477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906" extrusionOk="0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rgbClr val="87D5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8761045" y="1190876"/>
                <a:ext cx="205188" cy="140772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910" extrusionOk="0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rgbClr val="87D5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" name="Google Shape;19;p2"/>
            <p:cNvSpPr/>
            <p:nvPr/>
          </p:nvSpPr>
          <p:spPr>
            <a:xfrm>
              <a:off x="-25" y="4272475"/>
              <a:ext cx="9143989" cy="860614"/>
            </a:xfrm>
            <a:custGeom>
              <a:avLst/>
              <a:gdLst/>
              <a:ahLst/>
              <a:cxnLst/>
              <a:rect l="l" t="t" r="r" b="b"/>
              <a:pathLst>
                <a:path w="69963" h="11820" extrusionOk="0">
                  <a:moveTo>
                    <a:pt x="1" y="0"/>
                  </a:moveTo>
                  <a:lnTo>
                    <a:pt x="1" y="11820"/>
                  </a:lnTo>
                  <a:lnTo>
                    <a:pt x="69962" y="11820"/>
                  </a:lnTo>
                  <a:lnTo>
                    <a:pt x="69962" y="0"/>
                  </a:lnTo>
                  <a:close/>
                </a:path>
              </a:pathLst>
            </a:custGeom>
            <a:solidFill>
              <a:srgbClr val="EBE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1797900" y="495850"/>
            <a:ext cx="43989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ubTitle" idx="1"/>
          </p:nvPr>
        </p:nvSpPr>
        <p:spPr>
          <a:xfrm>
            <a:off x="1797888" y="2575950"/>
            <a:ext cx="2383800" cy="5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Lato"/>
              <a:buNone/>
              <a:defRPr sz="28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26"/>
          <p:cNvGrpSpPr/>
          <p:nvPr/>
        </p:nvGrpSpPr>
        <p:grpSpPr>
          <a:xfrm>
            <a:off x="66" y="5"/>
            <a:ext cx="9143934" cy="5143438"/>
            <a:chOff x="66" y="5"/>
            <a:chExt cx="9143934" cy="5143438"/>
          </a:xfrm>
        </p:grpSpPr>
        <p:sp>
          <p:nvSpPr>
            <p:cNvPr id="261" name="Google Shape;261;p26"/>
            <p:cNvSpPr/>
            <p:nvPr/>
          </p:nvSpPr>
          <p:spPr>
            <a:xfrm rot="10800000">
              <a:off x="5279569" y="5"/>
              <a:ext cx="3864431" cy="3432044"/>
            </a:xfrm>
            <a:custGeom>
              <a:avLst/>
              <a:gdLst/>
              <a:ahLst/>
              <a:cxnLst/>
              <a:rect l="l" t="t" r="r" b="b"/>
              <a:pathLst>
                <a:path w="13583" h="12063" extrusionOk="0">
                  <a:moveTo>
                    <a:pt x="5144" y="1"/>
                  </a:moveTo>
                  <a:cubicBezTo>
                    <a:pt x="4965" y="1"/>
                    <a:pt x="4788" y="15"/>
                    <a:pt x="4614" y="42"/>
                  </a:cubicBezTo>
                  <a:cubicBezTo>
                    <a:pt x="3179" y="267"/>
                    <a:pt x="2097" y="1206"/>
                    <a:pt x="1028" y="2110"/>
                  </a:cubicBezTo>
                  <a:cubicBezTo>
                    <a:pt x="718" y="2369"/>
                    <a:pt x="358" y="2611"/>
                    <a:pt x="1" y="2856"/>
                  </a:cubicBezTo>
                  <a:lnTo>
                    <a:pt x="1" y="12063"/>
                  </a:lnTo>
                  <a:lnTo>
                    <a:pt x="4213" y="12063"/>
                  </a:lnTo>
                  <a:cubicBezTo>
                    <a:pt x="4399" y="11297"/>
                    <a:pt x="4787" y="10607"/>
                    <a:pt x="5424" y="10147"/>
                  </a:cubicBezTo>
                  <a:cubicBezTo>
                    <a:pt x="6502" y="9357"/>
                    <a:pt x="7956" y="9436"/>
                    <a:pt x="9289" y="9361"/>
                  </a:cubicBezTo>
                  <a:cubicBezTo>
                    <a:pt x="10432" y="9296"/>
                    <a:pt x="11633" y="9058"/>
                    <a:pt x="12470" y="8275"/>
                  </a:cubicBezTo>
                  <a:cubicBezTo>
                    <a:pt x="13307" y="7496"/>
                    <a:pt x="13582" y="6034"/>
                    <a:pt x="12783" y="5217"/>
                  </a:cubicBezTo>
                  <a:cubicBezTo>
                    <a:pt x="11722" y="4135"/>
                    <a:pt x="9616" y="4775"/>
                    <a:pt x="8636" y="3621"/>
                  </a:cubicBezTo>
                  <a:cubicBezTo>
                    <a:pt x="8115" y="3013"/>
                    <a:pt x="8122" y="2118"/>
                    <a:pt x="7755" y="1407"/>
                  </a:cubicBezTo>
                  <a:cubicBezTo>
                    <a:pt x="7277" y="481"/>
                    <a:pt x="6199" y="1"/>
                    <a:pt x="5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6"/>
            <p:cNvSpPr/>
            <p:nvPr/>
          </p:nvSpPr>
          <p:spPr>
            <a:xfrm flipH="1">
              <a:off x="66" y="2983037"/>
              <a:ext cx="3160735" cy="2160406"/>
            </a:xfrm>
            <a:custGeom>
              <a:avLst/>
              <a:gdLst/>
              <a:ahLst/>
              <a:cxnLst/>
              <a:rect l="l" t="t" r="r" b="b"/>
              <a:pathLst>
                <a:path w="74414" h="50863" extrusionOk="0">
                  <a:moveTo>
                    <a:pt x="74414" y="1"/>
                  </a:moveTo>
                  <a:cubicBezTo>
                    <a:pt x="60793" y="2474"/>
                    <a:pt x="62458" y="21209"/>
                    <a:pt x="51638" y="31541"/>
                  </a:cubicBezTo>
                  <a:cubicBezTo>
                    <a:pt x="46844" y="36117"/>
                    <a:pt x="42403" y="37136"/>
                    <a:pt x="37698" y="37136"/>
                  </a:cubicBezTo>
                  <a:cubicBezTo>
                    <a:pt x="33921" y="37136"/>
                    <a:pt x="29973" y="36479"/>
                    <a:pt x="25538" y="36479"/>
                  </a:cubicBezTo>
                  <a:cubicBezTo>
                    <a:pt x="21627" y="36479"/>
                    <a:pt x="17336" y="36990"/>
                    <a:pt x="12447" y="38913"/>
                  </a:cubicBezTo>
                  <a:cubicBezTo>
                    <a:pt x="5725" y="41560"/>
                    <a:pt x="1648" y="45953"/>
                    <a:pt x="0" y="50862"/>
                  </a:cubicBezTo>
                  <a:lnTo>
                    <a:pt x="74414" y="50862"/>
                  </a:lnTo>
                  <a:lnTo>
                    <a:pt x="744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3" name="Google Shape;263;p26"/>
            <p:cNvGrpSpPr/>
            <p:nvPr/>
          </p:nvGrpSpPr>
          <p:grpSpPr>
            <a:xfrm>
              <a:off x="524811" y="1775715"/>
              <a:ext cx="8441422" cy="1402732"/>
              <a:chOff x="524811" y="-71085"/>
              <a:chExt cx="8441422" cy="1402732"/>
            </a:xfrm>
          </p:grpSpPr>
          <p:sp>
            <p:nvSpPr>
              <p:cNvPr id="264" name="Google Shape;264;p26"/>
              <p:cNvSpPr/>
              <p:nvPr/>
            </p:nvSpPr>
            <p:spPr>
              <a:xfrm>
                <a:off x="524811" y="-71085"/>
                <a:ext cx="378089" cy="363569"/>
              </a:xfrm>
              <a:custGeom>
                <a:avLst/>
                <a:gdLst/>
                <a:ahLst/>
                <a:cxnLst/>
                <a:rect l="l" t="t" r="r" b="b"/>
                <a:pathLst>
                  <a:path w="3359" h="3230" extrusionOk="0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26"/>
              <p:cNvSpPr/>
              <p:nvPr/>
            </p:nvSpPr>
            <p:spPr>
              <a:xfrm>
                <a:off x="8761045" y="1050474"/>
                <a:ext cx="205188" cy="140477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906" extrusionOk="0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26"/>
              <p:cNvSpPr/>
              <p:nvPr/>
            </p:nvSpPr>
            <p:spPr>
              <a:xfrm>
                <a:off x="8761045" y="1190876"/>
                <a:ext cx="205188" cy="140772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910" extrusionOk="0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7" name="Google Shape;267;p26"/>
            <p:cNvSpPr/>
            <p:nvPr/>
          </p:nvSpPr>
          <p:spPr>
            <a:xfrm rot="10800000">
              <a:off x="6158934" y="2837359"/>
              <a:ext cx="2978896" cy="2295737"/>
            </a:xfrm>
            <a:custGeom>
              <a:avLst/>
              <a:gdLst/>
              <a:ahLst/>
              <a:cxnLst/>
              <a:rect l="l" t="t" r="r" b="b"/>
              <a:pathLst>
                <a:path w="50612" h="39005" extrusionOk="0">
                  <a:moveTo>
                    <a:pt x="0" y="1"/>
                  </a:moveTo>
                  <a:lnTo>
                    <a:pt x="0" y="38373"/>
                  </a:lnTo>
                  <a:cubicBezTo>
                    <a:pt x="2481" y="38795"/>
                    <a:pt x="4983" y="39004"/>
                    <a:pt x="7479" y="39004"/>
                  </a:cubicBezTo>
                  <a:cubicBezTo>
                    <a:pt x="18546" y="39004"/>
                    <a:pt x="29478" y="34879"/>
                    <a:pt x="37820" y="26821"/>
                  </a:cubicBezTo>
                  <a:cubicBezTo>
                    <a:pt x="46532" y="18405"/>
                    <a:pt x="50612" y="7535"/>
                    <a:pt x="4843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2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" name="Google Shape;269;p27"/>
          <p:cNvGrpSpPr/>
          <p:nvPr/>
        </p:nvGrpSpPr>
        <p:grpSpPr>
          <a:xfrm>
            <a:off x="-570751" y="0"/>
            <a:ext cx="9714795" cy="5144278"/>
            <a:chOff x="-570751" y="0"/>
            <a:chExt cx="9714795" cy="5144278"/>
          </a:xfrm>
        </p:grpSpPr>
        <p:sp>
          <p:nvSpPr>
            <p:cNvPr id="270" name="Google Shape;270;p27"/>
            <p:cNvSpPr/>
            <p:nvPr/>
          </p:nvSpPr>
          <p:spPr>
            <a:xfrm>
              <a:off x="-570751" y="1686273"/>
              <a:ext cx="4313833" cy="3458005"/>
            </a:xfrm>
            <a:custGeom>
              <a:avLst/>
              <a:gdLst/>
              <a:ahLst/>
              <a:cxnLst/>
              <a:rect l="l" t="t" r="r" b="b"/>
              <a:pathLst>
                <a:path w="63047" h="50539" extrusionOk="0">
                  <a:moveTo>
                    <a:pt x="12202" y="0"/>
                  </a:moveTo>
                  <a:cubicBezTo>
                    <a:pt x="9265" y="0"/>
                    <a:pt x="6469" y="237"/>
                    <a:pt x="3876" y="616"/>
                  </a:cubicBezTo>
                  <a:cubicBezTo>
                    <a:pt x="2569" y="805"/>
                    <a:pt x="1276" y="1048"/>
                    <a:pt x="1" y="1336"/>
                  </a:cubicBezTo>
                  <a:lnTo>
                    <a:pt x="1" y="50538"/>
                  </a:lnTo>
                  <a:lnTo>
                    <a:pt x="61918" y="50538"/>
                  </a:lnTo>
                  <a:cubicBezTo>
                    <a:pt x="63046" y="38393"/>
                    <a:pt x="57947" y="23633"/>
                    <a:pt x="45302" y="12529"/>
                  </a:cubicBezTo>
                  <a:cubicBezTo>
                    <a:pt x="34285" y="2850"/>
                    <a:pt x="22391" y="0"/>
                    <a:pt x="122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7"/>
            <p:cNvSpPr/>
            <p:nvPr/>
          </p:nvSpPr>
          <p:spPr>
            <a:xfrm>
              <a:off x="4000900" y="0"/>
              <a:ext cx="5143144" cy="4851176"/>
            </a:xfrm>
            <a:custGeom>
              <a:avLst/>
              <a:gdLst/>
              <a:ahLst/>
              <a:cxnLst/>
              <a:rect l="l" t="t" r="r" b="b"/>
              <a:pathLst>
                <a:path w="39212" h="36986" extrusionOk="0">
                  <a:moveTo>
                    <a:pt x="6787" y="1"/>
                  </a:moveTo>
                  <a:cubicBezTo>
                    <a:pt x="6305" y="2741"/>
                    <a:pt x="6839" y="5663"/>
                    <a:pt x="8309" y="8028"/>
                  </a:cubicBezTo>
                  <a:cubicBezTo>
                    <a:pt x="9017" y="9164"/>
                    <a:pt x="9935" y="10198"/>
                    <a:pt x="10350" y="11474"/>
                  </a:cubicBezTo>
                  <a:cubicBezTo>
                    <a:pt x="11278" y="14342"/>
                    <a:pt x="9370" y="17353"/>
                    <a:pt x="7196" y="19439"/>
                  </a:cubicBezTo>
                  <a:cubicBezTo>
                    <a:pt x="5019" y="21525"/>
                    <a:pt x="2385" y="23348"/>
                    <a:pt x="1235" y="26135"/>
                  </a:cubicBezTo>
                  <a:cubicBezTo>
                    <a:pt x="0" y="29132"/>
                    <a:pt x="933" y="32881"/>
                    <a:pt x="3430" y="34946"/>
                  </a:cubicBezTo>
                  <a:cubicBezTo>
                    <a:pt x="5159" y="36380"/>
                    <a:pt x="7464" y="36986"/>
                    <a:pt x="9714" y="36986"/>
                  </a:cubicBezTo>
                  <a:cubicBezTo>
                    <a:pt x="9771" y="36986"/>
                    <a:pt x="9827" y="36985"/>
                    <a:pt x="9884" y="36984"/>
                  </a:cubicBezTo>
                  <a:cubicBezTo>
                    <a:pt x="12187" y="36950"/>
                    <a:pt x="14439" y="36342"/>
                    <a:pt x="16627" y="35610"/>
                  </a:cubicBezTo>
                  <a:cubicBezTo>
                    <a:pt x="24844" y="32875"/>
                    <a:pt x="32397" y="28469"/>
                    <a:pt x="39212" y="23086"/>
                  </a:cubicBezTo>
                  <a:lnTo>
                    <a:pt x="3921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7"/>
            <p:cNvSpPr/>
            <p:nvPr/>
          </p:nvSpPr>
          <p:spPr>
            <a:xfrm>
              <a:off x="4655007" y="0"/>
              <a:ext cx="4130762" cy="644602"/>
            </a:xfrm>
            <a:custGeom>
              <a:avLst/>
              <a:gdLst/>
              <a:ahLst/>
              <a:cxnLst/>
              <a:rect l="l" t="t" r="r" b="b"/>
              <a:pathLst>
                <a:path w="18507" h="2888" extrusionOk="0">
                  <a:moveTo>
                    <a:pt x="1" y="1"/>
                  </a:moveTo>
                  <a:cubicBezTo>
                    <a:pt x="437" y="831"/>
                    <a:pt x="1083" y="1549"/>
                    <a:pt x="1872" y="2053"/>
                  </a:cubicBezTo>
                  <a:cubicBezTo>
                    <a:pt x="2736" y="2601"/>
                    <a:pt x="3760" y="2887"/>
                    <a:pt x="4782" y="2887"/>
                  </a:cubicBezTo>
                  <a:cubicBezTo>
                    <a:pt x="5270" y="2887"/>
                    <a:pt x="5757" y="2822"/>
                    <a:pt x="6227" y="2689"/>
                  </a:cubicBezTo>
                  <a:cubicBezTo>
                    <a:pt x="7227" y="2403"/>
                    <a:pt x="8146" y="1832"/>
                    <a:pt x="9177" y="1682"/>
                  </a:cubicBezTo>
                  <a:cubicBezTo>
                    <a:pt x="9376" y="1653"/>
                    <a:pt x="9575" y="1640"/>
                    <a:pt x="9773" y="1640"/>
                  </a:cubicBezTo>
                  <a:cubicBezTo>
                    <a:pt x="11106" y="1640"/>
                    <a:pt x="12423" y="2218"/>
                    <a:pt x="13773" y="2298"/>
                  </a:cubicBezTo>
                  <a:cubicBezTo>
                    <a:pt x="13869" y="2304"/>
                    <a:pt x="13964" y="2306"/>
                    <a:pt x="14059" y="2306"/>
                  </a:cubicBezTo>
                  <a:cubicBezTo>
                    <a:pt x="15793" y="2306"/>
                    <a:pt x="17467" y="1382"/>
                    <a:pt x="185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3" name="Google Shape;273;p27"/>
            <p:cNvGrpSpPr/>
            <p:nvPr/>
          </p:nvGrpSpPr>
          <p:grpSpPr>
            <a:xfrm>
              <a:off x="246061" y="1412165"/>
              <a:ext cx="8720172" cy="1766282"/>
              <a:chOff x="246061" y="-434635"/>
              <a:chExt cx="8720172" cy="1766282"/>
            </a:xfrm>
          </p:grpSpPr>
          <p:sp>
            <p:nvSpPr>
              <p:cNvPr id="274" name="Google Shape;274;p27"/>
              <p:cNvSpPr/>
              <p:nvPr/>
            </p:nvSpPr>
            <p:spPr>
              <a:xfrm>
                <a:off x="246061" y="-434635"/>
                <a:ext cx="378089" cy="363569"/>
              </a:xfrm>
              <a:custGeom>
                <a:avLst/>
                <a:gdLst/>
                <a:ahLst/>
                <a:cxnLst/>
                <a:rect l="l" t="t" r="r" b="b"/>
                <a:pathLst>
                  <a:path w="3359" h="3230" extrusionOk="0">
                    <a:moveTo>
                      <a:pt x="3358" y="1"/>
                    </a:moveTo>
                    <a:lnTo>
                      <a:pt x="0" y="1212"/>
                    </a:lnTo>
                    <a:lnTo>
                      <a:pt x="1800" y="3229"/>
                    </a:lnTo>
                    <a:lnTo>
                      <a:pt x="335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27"/>
              <p:cNvSpPr/>
              <p:nvPr/>
            </p:nvSpPr>
            <p:spPr>
              <a:xfrm>
                <a:off x="8761045" y="1050474"/>
                <a:ext cx="205188" cy="140477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906" extrusionOk="0">
                    <a:moveTo>
                      <a:pt x="1392" y="1"/>
                    </a:moveTo>
                    <a:lnTo>
                      <a:pt x="0" y="1906"/>
                    </a:lnTo>
                    <a:lnTo>
                      <a:pt x="2784" y="1906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27"/>
              <p:cNvSpPr/>
              <p:nvPr/>
            </p:nvSpPr>
            <p:spPr>
              <a:xfrm>
                <a:off x="8761045" y="1190876"/>
                <a:ext cx="205188" cy="140772"/>
              </a:xfrm>
              <a:custGeom>
                <a:avLst/>
                <a:gdLst/>
                <a:ahLst/>
                <a:cxnLst/>
                <a:rect l="l" t="t" r="r" b="b"/>
                <a:pathLst>
                  <a:path w="2784" h="1910" extrusionOk="0">
                    <a:moveTo>
                      <a:pt x="1392" y="1"/>
                    </a:moveTo>
                    <a:lnTo>
                      <a:pt x="0" y="1909"/>
                    </a:lnTo>
                    <a:lnTo>
                      <a:pt x="2784" y="1909"/>
                    </a:lnTo>
                    <a:lnTo>
                      <a:pt x="139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3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28"/>
          <p:cNvGrpSpPr/>
          <p:nvPr/>
        </p:nvGrpSpPr>
        <p:grpSpPr>
          <a:xfrm rot="10800000" flipH="1">
            <a:off x="-30" y="192978"/>
            <a:ext cx="9186530" cy="5028462"/>
            <a:chOff x="-74390" y="-43"/>
            <a:chExt cx="9186530" cy="5028462"/>
          </a:xfrm>
        </p:grpSpPr>
        <p:sp>
          <p:nvSpPr>
            <p:cNvPr id="279" name="Google Shape;279;p28"/>
            <p:cNvSpPr/>
            <p:nvPr/>
          </p:nvSpPr>
          <p:spPr>
            <a:xfrm rot="10800000">
              <a:off x="-74390" y="-31"/>
              <a:ext cx="9026004" cy="3606773"/>
            </a:xfrm>
            <a:custGeom>
              <a:avLst/>
              <a:gdLst/>
              <a:ahLst/>
              <a:cxnLst/>
              <a:rect l="l" t="t" r="r" b="b"/>
              <a:pathLst>
                <a:path w="38804" h="15506" extrusionOk="0">
                  <a:moveTo>
                    <a:pt x="18372" y="1"/>
                  </a:moveTo>
                  <a:cubicBezTo>
                    <a:pt x="15851" y="1"/>
                    <a:pt x="13315" y="1007"/>
                    <a:pt x="11592" y="2856"/>
                  </a:cubicBezTo>
                  <a:cubicBezTo>
                    <a:pt x="10378" y="4162"/>
                    <a:pt x="9486" y="5874"/>
                    <a:pt x="7880" y="6653"/>
                  </a:cubicBezTo>
                  <a:cubicBezTo>
                    <a:pt x="6924" y="7115"/>
                    <a:pt x="5829" y="7184"/>
                    <a:pt x="4811" y="7500"/>
                  </a:cubicBezTo>
                  <a:cubicBezTo>
                    <a:pt x="3205" y="8000"/>
                    <a:pt x="1810" y="9143"/>
                    <a:pt x="1008" y="10620"/>
                  </a:cubicBezTo>
                  <a:cubicBezTo>
                    <a:pt x="204" y="12096"/>
                    <a:pt x="0" y="13889"/>
                    <a:pt x="457" y="15505"/>
                  </a:cubicBezTo>
                  <a:lnTo>
                    <a:pt x="37742" y="15244"/>
                  </a:lnTo>
                  <a:cubicBezTo>
                    <a:pt x="37753" y="15310"/>
                    <a:pt x="37792" y="15337"/>
                    <a:pt x="37844" y="15337"/>
                  </a:cubicBezTo>
                  <a:cubicBezTo>
                    <a:pt x="37956" y="15337"/>
                    <a:pt x="38124" y="15208"/>
                    <a:pt x="38171" y="15070"/>
                  </a:cubicBezTo>
                  <a:cubicBezTo>
                    <a:pt x="38804" y="13270"/>
                    <a:pt x="38259" y="11229"/>
                    <a:pt x="37238" y="9619"/>
                  </a:cubicBezTo>
                  <a:cubicBezTo>
                    <a:pt x="36589" y="8595"/>
                    <a:pt x="35707" y="7663"/>
                    <a:pt x="34575" y="7228"/>
                  </a:cubicBezTo>
                  <a:cubicBezTo>
                    <a:pt x="33829" y="6942"/>
                    <a:pt x="33017" y="6887"/>
                    <a:pt x="32227" y="6744"/>
                  </a:cubicBezTo>
                  <a:cubicBezTo>
                    <a:pt x="31046" y="6534"/>
                    <a:pt x="29900" y="6125"/>
                    <a:pt x="28852" y="5540"/>
                  </a:cubicBezTo>
                  <a:cubicBezTo>
                    <a:pt x="26453" y="4203"/>
                    <a:pt x="24613" y="1978"/>
                    <a:pt x="22125" y="815"/>
                  </a:cubicBezTo>
                  <a:cubicBezTo>
                    <a:pt x="20952" y="265"/>
                    <a:pt x="19664" y="1"/>
                    <a:pt x="183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8"/>
            <p:cNvSpPr/>
            <p:nvPr/>
          </p:nvSpPr>
          <p:spPr>
            <a:xfrm rot="10800000">
              <a:off x="6602782" y="-43"/>
              <a:ext cx="2509357" cy="2228579"/>
            </a:xfrm>
            <a:custGeom>
              <a:avLst/>
              <a:gdLst/>
              <a:ahLst/>
              <a:cxnLst/>
              <a:rect l="l" t="t" r="r" b="b"/>
              <a:pathLst>
                <a:path w="13583" h="12063" extrusionOk="0">
                  <a:moveTo>
                    <a:pt x="5144" y="1"/>
                  </a:moveTo>
                  <a:cubicBezTo>
                    <a:pt x="4965" y="1"/>
                    <a:pt x="4788" y="15"/>
                    <a:pt x="4614" y="42"/>
                  </a:cubicBezTo>
                  <a:cubicBezTo>
                    <a:pt x="3179" y="267"/>
                    <a:pt x="2097" y="1206"/>
                    <a:pt x="1028" y="2110"/>
                  </a:cubicBezTo>
                  <a:cubicBezTo>
                    <a:pt x="718" y="2369"/>
                    <a:pt x="358" y="2611"/>
                    <a:pt x="1" y="2856"/>
                  </a:cubicBezTo>
                  <a:lnTo>
                    <a:pt x="1" y="12063"/>
                  </a:lnTo>
                  <a:lnTo>
                    <a:pt x="4213" y="12063"/>
                  </a:lnTo>
                  <a:cubicBezTo>
                    <a:pt x="4399" y="11297"/>
                    <a:pt x="4787" y="10607"/>
                    <a:pt x="5424" y="10147"/>
                  </a:cubicBezTo>
                  <a:cubicBezTo>
                    <a:pt x="6502" y="9357"/>
                    <a:pt x="7956" y="9436"/>
                    <a:pt x="9289" y="9361"/>
                  </a:cubicBezTo>
                  <a:cubicBezTo>
                    <a:pt x="10432" y="9296"/>
                    <a:pt x="11633" y="9058"/>
                    <a:pt x="12470" y="8275"/>
                  </a:cubicBezTo>
                  <a:cubicBezTo>
                    <a:pt x="13307" y="7496"/>
                    <a:pt x="13582" y="6034"/>
                    <a:pt x="12783" y="5217"/>
                  </a:cubicBezTo>
                  <a:cubicBezTo>
                    <a:pt x="11722" y="4135"/>
                    <a:pt x="9616" y="4775"/>
                    <a:pt x="8636" y="3621"/>
                  </a:cubicBezTo>
                  <a:cubicBezTo>
                    <a:pt x="8115" y="3013"/>
                    <a:pt x="8122" y="2118"/>
                    <a:pt x="7755" y="1407"/>
                  </a:cubicBezTo>
                  <a:cubicBezTo>
                    <a:pt x="7277" y="481"/>
                    <a:pt x="6199" y="1"/>
                    <a:pt x="51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8"/>
            <p:cNvSpPr/>
            <p:nvPr/>
          </p:nvSpPr>
          <p:spPr>
            <a:xfrm rot="10800000">
              <a:off x="5075688" y="4678722"/>
              <a:ext cx="416321" cy="349697"/>
            </a:xfrm>
            <a:custGeom>
              <a:avLst/>
              <a:gdLst/>
              <a:ahLst/>
              <a:cxnLst/>
              <a:rect l="l" t="t" r="r" b="b"/>
              <a:pathLst>
                <a:path w="4168" h="3501" extrusionOk="0">
                  <a:moveTo>
                    <a:pt x="0" y="0"/>
                  </a:moveTo>
                  <a:lnTo>
                    <a:pt x="2379" y="3501"/>
                  </a:lnTo>
                  <a:lnTo>
                    <a:pt x="4168" y="8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B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8"/>
            <p:cNvSpPr/>
            <p:nvPr/>
          </p:nvSpPr>
          <p:spPr>
            <a:xfrm rot="10800000">
              <a:off x="7731131" y="1176835"/>
              <a:ext cx="279478" cy="257703"/>
            </a:xfrm>
            <a:custGeom>
              <a:avLst/>
              <a:gdLst/>
              <a:ahLst/>
              <a:cxnLst/>
              <a:rect l="l" t="t" r="r" b="b"/>
              <a:pathLst>
                <a:path w="2798" h="2580" extrusionOk="0">
                  <a:moveTo>
                    <a:pt x="1402" y="0"/>
                  </a:moveTo>
                  <a:lnTo>
                    <a:pt x="1" y="2579"/>
                  </a:lnTo>
                  <a:lnTo>
                    <a:pt x="2797" y="1722"/>
                  </a:lnTo>
                  <a:lnTo>
                    <a:pt x="1402" y="0"/>
                  </a:lnTo>
                  <a:close/>
                </a:path>
              </a:pathLst>
            </a:custGeom>
            <a:solidFill>
              <a:srgbClr val="FFC5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4F0E9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Black Han Sans"/>
              <a:buNone/>
              <a:defRPr sz="2800">
                <a:solidFill>
                  <a:schemeClr val="accent4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Roboto Slab"/>
              <a:buNone/>
              <a:defRPr sz="2800" b="1">
                <a:solidFill>
                  <a:schemeClr val="accent4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●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○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■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●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○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■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●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Lato"/>
              <a:buChar char="○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Lato"/>
              <a:buChar char="■"/>
              <a:defRPr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1" r:id="rId3"/>
    <p:sldLayoutId id="2147483672" r:id="rId4"/>
    <p:sldLayoutId id="2147483673" r:id="rId5"/>
    <p:sldLayoutId id="214748367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1"/>
          <p:cNvSpPr txBox="1">
            <a:spLocks noGrp="1"/>
          </p:cNvSpPr>
          <p:nvPr>
            <p:ph type="ctrTitle"/>
          </p:nvPr>
        </p:nvSpPr>
        <p:spPr>
          <a:xfrm>
            <a:off x="-157923" y="1177624"/>
            <a:ext cx="5872757" cy="332798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n" sz="4000" b="0" dirty="0" smtClean="0"/>
              <a:t/>
            </a:r>
            <a:br>
              <a:rPr lang="en" sz="4000" b="0" dirty="0" smtClean="0"/>
            </a:br>
            <a:r>
              <a:rPr lang="en" sz="4000" dirty="0"/>
              <a:t/>
            </a:r>
            <a:br>
              <a:rPr lang="en" sz="4000" dirty="0"/>
            </a:br>
            <a:r>
              <a:rPr lang="en" sz="4000" b="0" dirty="0" smtClean="0"/>
              <a:t>Welcome </a:t>
            </a:r>
            <a:r>
              <a:rPr lang="en" sz="4000" b="0" dirty="0" smtClean="0"/>
              <a:t/>
            </a:r>
            <a:br>
              <a:rPr lang="en" sz="4000" b="0" dirty="0" smtClean="0"/>
            </a:br>
            <a:r>
              <a:rPr lang="en" sz="3200" b="0" dirty="0" smtClean="0"/>
              <a:t>to </a:t>
            </a:r>
            <a:br>
              <a:rPr lang="en" sz="3200" b="0" dirty="0" smtClean="0"/>
            </a:br>
            <a:r>
              <a:rPr lang="en" sz="3200" b="0" dirty="0" smtClean="0"/>
              <a:t>Ms. Wiggins’ website</a:t>
            </a:r>
            <a:br>
              <a:rPr lang="en" sz="3200" b="0" dirty="0" smtClean="0"/>
            </a:br>
            <a:r>
              <a:rPr lang="en" sz="3200" b="0" dirty="0" smtClean="0"/>
              <a:t>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Exceptional Students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Exploring Virtual Learning!</a:t>
            </a:r>
            <a:r>
              <a:rPr lang="en-US" dirty="0"/>
              <a:t/>
            </a:r>
            <a:br>
              <a:rPr lang="en-US" dirty="0"/>
            </a:br>
            <a:endParaRPr b="0" dirty="0"/>
          </a:p>
        </p:txBody>
      </p:sp>
      <p:grpSp>
        <p:nvGrpSpPr>
          <p:cNvPr id="293" name="Google Shape;293;p31"/>
          <p:cNvGrpSpPr/>
          <p:nvPr/>
        </p:nvGrpSpPr>
        <p:grpSpPr>
          <a:xfrm>
            <a:off x="0" y="1795295"/>
            <a:ext cx="9144027" cy="3789738"/>
            <a:chOff x="-25" y="1343351"/>
            <a:chExt cx="9144027" cy="3789738"/>
          </a:xfrm>
        </p:grpSpPr>
        <p:sp>
          <p:nvSpPr>
            <p:cNvPr id="294" name="Google Shape;294;p31"/>
            <p:cNvSpPr/>
            <p:nvPr/>
          </p:nvSpPr>
          <p:spPr>
            <a:xfrm>
              <a:off x="-25" y="4272475"/>
              <a:ext cx="9143989" cy="860614"/>
            </a:xfrm>
            <a:custGeom>
              <a:avLst/>
              <a:gdLst/>
              <a:ahLst/>
              <a:cxnLst/>
              <a:rect l="l" t="t" r="r" b="b"/>
              <a:pathLst>
                <a:path w="69963" h="11820" extrusionOk="0">
                  <a:moveTo>
                    <a:pt x="1" y="0"/>
                  </a:moveTo>
                  <a:lnTo>
                    <a:pt x="1" y="11820"/>
                  </a:lnTo>
                  <a:lnTo>
                    <a:pt x="69962" y="11820"/>
                  </a:lnTo>
                  <a:lnTo>
                    <a:pt x="69962" y="0"/>
                  </a:lnTo>
                  <a:close/>
                </a:path>
              </a:pathLst>
            </a:custGeom>
            <a:solidFill>
              <a:srgbClr val="EBE6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1"/>
            <p:cNvSpPr/>
            <p:nvPr/>
          </p:nvSpPr>
          <p:spPr>
            <a:xfrm>
              <a:off x="5283536" y="2616411"/>
              <a:ext cx="677302" cy="381465"/>
            </a:xfrm>
            <a:custGeom>
              <a:avLst/>
              <a:gdLst/>
              <a:ahLst/>
              <a:cxnLst/>
              <a:rect l="l" t="t" r="r" b="b"/>
              <a:pathLst>
                <a:path w="9302" h="5239" extrusionOk="0">
                  <a:moveTo>
                    <a:pt x="4378" y="1"/>
                  </a:moveTo>
                  <a:cubicBezTo>
                    <a:pt x="4276" y="1"/>
                    <a:pt x="4182" y="15"/>
                    <a:pt x="4099" y="47"/>
                  </a:cubicBezTo>
                  <a:cubicBezTo>
                    <a:pt x="3967" y="445"/>
                    <a:pt x="4066" y="547"/>
                    <a:pt x="4430" y="894"/>
                  </a:cubicBezTo>
                  <a:cubicBezTo>
                    <a:pt x="4525" y="989"/>
                    <a:pt x="4810" y="1159"/>
                    <a:pt x="4875" y="1275"/>
                  </a:cubicBezTo>
                  <a:cubicBezTo>
                    <a:pt x="4964" y="1435"/>
                    <a:pt x="4964" y="1435"/>
                    <a:pt x="4875" y="1537"/>
                  </a:cubicBezTo>
                  <a:cubicBezTo>
                    <a:pt x="4810" y="1608"/>
                    <a:pt x="4474" y="1718"/>
                    <a:pt x="4379" y="1728"/>
                  </a:cubicBezTo>
                  <a:cubicBezTo>
                    <a:pt x="4274" y="1736"/>
                    <a:pt x="4176" y="1740"/>
                    <a:pt x="4084" y="1740"/>
                  </a:cubicBezTo>
                  <a:cubicBezTo>
                    <a:pt x="3406" y="1740"/>
                    <a:pt x="3020" y="1537"/>
                    <a:pt x="2613" y="1363"/>
                  </a:cubicBezTo>
                  <a:cubicBezTo>
                    <a:pt x="2255" y="1211"/>
                    <a:pt x="2004" y="1109"/>
                    <a:pt x="1663" y="925"/>
                  </a:cubicBezTo>
                  <a:cubicBezTo>
                    <a:pt x="1415" y="792"/>
                    <a:pt x="736" y="500"/>
                    <a:pt x="353" y="500"/>
                  </a:cubicBezTo>
                  <a:cubicBezTo>
                    <a:pt x="207" y="500"/>
                    <a:pt x="105" y="542"/>
                    <a:pt x="85" y="652"/>
                  </a:cubicBezTo>
                  <a:cubicBezTo>
                    <a:pt x="0" y="1357"/>
                    <a:pt x="939" y="2139"/>
                    <a:pt x="1552" y="2494"/>
                  </a:cubicBezTo>
                  <a:cubicBezTo>
                    <a:pt x="2164" y="2847"/>
                    <a:pt x="2899" y="2881"/>
                    <a:pt x="3593" y="3017"/>
                  </a:cubicBezTo>
                  <a:cubicBezTo>
                    <a:pt x="4005" y="3099"/>
                    <a:pt x="4410" y="3245"/>
                    <a:pt x="4845" y="3405"/>
                  </a:cubicBezTo>
                  <a:cubicBezTo>
                    <a:pt x="5283" y="3568"/>
                    <a:pt x="5634" y="3861"/>
                    <a:pt x="5814" y="4290"/>
                  </a:cubicBezTo>
                  <a:cubicBezTo>
                    <a:pt x="5947" y="4603"/>
                    <a:pt x="6145" y="4871"/>
                    <a:pt x="6410" y="5082"/>
                  </a:cubicBezTo>
                  <a:cubicBezTo>
                    <a:pt x="6561" y="5205"/>
                    <a:pt x="6755" y="5239"/>
                    <a:pt x="6952" y="5239"/>
                  </a:cubicBezTo>
                  <a:cubicBezTo>
                    <a:pt x="7056" y="5239"/>
                    <a:pt x="7162" y="5229"/>
                    <a:pt x="7263" y="5218"/>
                  </a:cubicBezTo>
                  <a:cubicBezTo>
                    <a:pt x="7659" y="5178"/>
                    <a:pt x="8050" y="5137"/>
                    <a:pt x="8444" y="5096"/>
                  </a:cubicBezTo>
                  <a:lnTo>
                    <a:pt x="9016" y="4980"/>
                  </a:lnTo>
                  <a:cubicBezTo>
                    <a:pt x="9022" y="4982"/>
                    <a:pt x="9028" y="4983"/>
                    <a:pt x="9034" y="4983"/>
                  </a:cubicBezTo>
                  <a:cubicBezTo>
                    <a:pt x="9156" y="4983"/>
                    <a:pt x="9167" y="4562"/>
                    <a:pt x="9190" y="4426"/>
                  </a:cubicBezTo>
                  <a:cubicBezTo>
                    <a:pt x="9301" y="3796"/>
                    <a:pt x="9039" y="3208"/>
                    <a:pt x="8601" y="2367"/>
                  </a:cubicBezTo>
                  <a:cubicBezTo>
                    <a:pt x="8523" y="2214"/>
                    <a:pt x="8393" y="2065"/>
                    <a:pt x="8169" y="1864"/>
                  </a:cubicBezTo>
                  <a:cubicBezTo>
                    <a:pt x="7842" y="1578"/>
                    <a:pt x="7505" y="1456"/>
                    <a:pt x="7304" y="1363"/>
                  </a:cubicBezTo>
                  <a:cubicBezTo>
                    <a:pt x="6801" y="1139"/>
                    <a:pt x="6461" y="938"/>
                    <a:pt x="6230" y="775"/>
                  </a:cubicBezTo>
                  <a:cubicBezTo>
                    <a:pt x="5815" y="479"/>
                    <a:pt x="4965" y="1"/>
                    <a:pt x="4378" y="1"/>
                  </a:cubicBezTo>
                  <a:close/>
                </a:path>
              </a:pathLst>
            </a:custGeom>
            <a:solidFill>
              <a:srgbClr val="C776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1"/>
            <p:cNvSpPr/>
            <p:nvPr/>
          </p:nvSpPr>
          <p:spPr>
            <a:xfrm>
              <a:off x="5609520" y="2831354"/>
              <a:ext cx="3330808" cy="1520325"/>
            </a:xfrm>
            <a:custGeom>
              <a:avLst/>
              <a:gdLst/>
              <a:ahLst/>
              <a:cxnLst/>
              <a:rect l="l" t="t" r="r" b="b"/>
              <a:pathLst>
                <a:path w="45745" h="20880" extrusionOk="0">
                  <a:moveTo>
                    <a:pt x="30796" y="0"/>
                  </a:moveTo>
                  <a:cubicBezTo>
                    <a:pt x="28260" y="0"/>
                    <a:pt x="25705" y="739"/>
                    <a:pt x="23476" y="1977"/>
                  </a:cubicBezTo>
                  <a:cubicBezTo>
                    <a:pt x="20213" y="3791"/>
                    <a:pt x="17594" y="6594"/>
                    <a:pt x="15471" y="9667"/>
                  </a:cubicBezTo>
                  <a:cubicBezTo>
                    <a:pt x="14620" y="10893"/>
                    <a:pt x="13585" y="12321"/>
                    <a:pt x="12092" y="12321"/>
                  </a:cubicBezTo>
                  <a:cubicBezTo>
                    <a:pt x="12085" y="12321"/>
                    <a:pt x="12078" y="12321"/>
                    <a:pt x="12071" y="12321"/>
                  </a:cubicBezTo>
                  <a:cubicBezTo>
                    <a:pt x="11374" y="12317"/>
                    <a:pt x="10711" y="11974"/>
                    <a:pt x="10176" y="11520"/>
                  </a:cubicBezTo>
                  <a:cubicBezTo>
                    <a:pt x="7172" y="8976"/>
                    <a:pt x="8006" y="3791"/>
                    <a:pt x="4934" y="1327"/>
                  </a:cubicBezTo>
                  <a:cubicBezTo>
                    <a:pt x="4798" y="1273"/>
                    <a:pt x="4524" y="1253"/>
                    <a:pt x="4181" y="1253"/>
                  </a:cubicBezTo>
                  <a:cubicBezTo>
                    <a:pt x="3485" y="1253"/>
                    <a:pt x="2505" y="1336"/>
                    <a:pt x="1811" y="1389"/>
                  </a:cubicBezTo>
                  <a:cubicBezTo>
                    <a:pt x="1528" y="1412"/>
                    <a:pt x="1082" y="1436"/>
                    <a:pt x="953" y="1688"/>
                  </a:cubicBezTo>
                  <a:cubicBezTo>
                    <a:pt x="55" y="4808"/>
                    <a:pt x="0" y="8136"/>
                    <a:pt x="517" y="11341"/>
                  </a:cubicBezTo>
                  <a:cubicBezTo>
                    <a:pt x="1059" y="14709"/>
                    <a:pt x="2494" y="18291"/>
                    <a:pt x="5559" y="19788"/>
                  </a:cubicBezTo>
                  <a:cubicBezTo>
                    <a:pt x="7334" y="20655"/>
                    <a:pt x="9987" y="20879"/>
                    <a:pt x="11604" y="20879"/>
                  </a:cubicBezTo>
                  <a:cubicBezTo>
                    <a:pt x="11689" y="20879"/>
                    <a:pt x="11771" y="20878"/>
                    <a:pt x="11850" y="20877"/>
                  </a:cubicBezTo>
                  <a:cubicBezTo>
                    <a:pt x="13701" y="20850"/>
                    <a:pt x="15300" y="20680"/>
                    <a:pt x="16927" y="19792"/>
                  </a:cubicBezTo>
                  <a:lnTo>
                    <a:pt x="45512" y="19792"/>
                  </a:lnTo>
                  <a:cubicBezTo>
                    <a:pt x="45744" y="16189"/>
                    <a:pt x="45002" y="10888"/>
                    <a:pt x="43356" y="7673"/>
                  </a:cubicBezTo>
                  <a:cubicBezTo>
                    <a:pt x="41712" y="4457"/>
                    <a:pt x="37735" y="1545"/>
                    <a:pt x="34278" y="501"/>
                  </a:cubicBezTo>
                  <a:cubicBezTo>
                    <a:pt x="33145" y="159"/>
                    <a:pt x="31973" y="0"/>
                    <a:pt x="30796" y="0"/>
                  </a:cubicBezTo>
                  <a:close/>
                </a:path>
              </a:pathLst>
            </a:custGeom>
            <a:solidFill>
              <a:srgbClr val="87D5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1"/>
            <p:cNvSpPr/>
            <p:nvPr/>
          </p:nvSpPr>
          <p:spPr>
            <a:xfrm>
              <a:off x="8318159" y="3719234"/>
              <a:ext cx="50386" cy="558253"/>
            </a:xfrm>
            <a:custGeom>
              <a:avLst/>
              <a:gdLst/>
              <a:ahLst/>
              <a:cxnLst/>
              <a:rect l="l" t="t" r="r" b="b"/>
              <a:pathLst>
                <a:path w="692" h="7667" extrusionOk="0">
                  <a:moveTo>
                    <a:pt x="50" y="1"/>
                  </a:moveTo>
                  <a:cubicBezTo>
                    <a:pt x="32" y="1"/>
                    <a:pt x="12" y="17"/>
                    <a:pt x="18" y="41"/>
                  </a:cubicBezTo>
                  <a:cubicBezTo>
                    <a:pt x="287" y="1307"/>
                    <a:pt x="420" y="2610"/>
                    <a:pt x="376" y="3899"/>
                  </a:cubicBezTo>
                  <a:cubicBezTo>
                    <a:pt x="335" y="5121"/>
                    <a:pt x="1" y="6383"/>
                    <a:pt x="86" y="7598"/>
                  </a:cubicBezTo>
                  <a:cubicBezTo>
                    <a:pt x="90" y="7641"/>
                    <a:pt x="125" y="7667"/>
                    <a:pt x="161" y="7667"/>
                  </a:cubicBezTo>
                  <a:cubicBezTo>
                    <a:pt x="189" y="7667"/>
                    <a:pt x="217" y="7651"/>
                    <a:pt x="229" y="7614"/>
                  </a:cubicBezTo>
                  <a:cubicBezTo>
                    <a:pt x="607" y="6444"/>
                    <a:pt x="651" y="5019"/>
                    <a:pt x="671" y="3791"/>
                  </a:cubicBezTo>
                  <a:cubicBezTo>
                    <a:pt x="692" y="2487"/>
                    <a:pt x="478" y="1266"/>
                    <a:pt x="79" y="25"/>
                  </a:cubicBezTo>
                  <a:cubicBezTo>
                    <a:pt x="75" y="8"/>
                    <a:pt x="63" y="1"/>
                    <a:pt x="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1"/>
            <p:cNvSpPr/>
            <p:nvPr/>
          </p:nvSpPr>
          <p:spPr>
            <a:xfrm>
              <a:off x="8631328" y="3630184"/>
              <a:ext cx="22353" cy="62983"/>
            </a:xfrm>
            <a:custGeom>
              <a:avLst/>
              <a:gdLst/>
              <a:ahLst/>
              <a:cxnLst/>
              <a:rect l="l" t="t" r="r" b="b"/>
              <a:pathLst>
                <a:path w="307" h="865" extrusionOk="0">
                  <a:moveTo>
                    <a:pt x="154" y="1"/>
                  </a:moveTo>
                  <a:cubicBezTo>
                    <a:pt x="120" y="1"/>
                    <a:pt x="85" y="24"/>
                    <a:pt x="82" y="70"/>
                  </a:cubicBezTo>
                  <a:cubicBezTo>
                    <a:pt x="59" y="312"/>
                    <a:pt x="1" y="570"/>
                    <a:pt x="79" y="808"/>
                  </a:cubicBezTo>
                  <a:cubicBezTo>
                    <a:pt x="91" y="846"/>
                    <a:pt x="122" y="865"/>
                    <a:pt x="154" y="865"/>
                  </a:cubicBezTo>
                  <a:cubicBezTo>
                    <a:pt x="185" y="865"/>
                    <a:pt x="217" y="846"/>
                    <a:pt x="228" y="808"/>
                  </a:cubicBezTo>
                  <a:cubicBezTo>
                    <a:pt x="307" y="570"/>
                    <a:pt x="249" y="312"/>
                    <a:pt x="225" y="70"/>
                  </a:cubicBezTo>
                  <a:cubicBezTo>
                    <a:pt x="222" y="24"/>
                    <a:pt x="188" y="1"/>
                    <a:pt x="1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1"/>
            <p:cNvSpPr/>
            <p:nvPr/>
          </p:nvSpPr>
          <p:spPr>
            <a:xfrm>
              <a:off x="8736105" y="3735398"/>
              <a:ext cx="13179" cy="44925"/>
            </a:xfrm>
            <a:custGeom>
              <a:avLst/>
              <a:gdLst/>
              <a:ahLst/>
              <a:cxnLst/>
              <a:rect l="l" t="t" r="r" b="b"/>
              <a:pathLst>
                <a:path w="181" h="617" extrusionOk="0">
                  <a:moveTo>
                    <a:pt x="91" y="1"/>
                  </a:moveTo>
                  <a:cubicBezTo>
                    <a:pt x="62" y="1"/>
                    <a:pt x="33" y="20"/>
                    <a:pt x="31" y="57"/>
                  </a:cubicBezTo>
                  <a:cubicBezTo>
                    <a:pt x="28" y="146"/>
                    <a:pt x="25" y="235"/>
                    <a:pt x="21" y="326"/>
                  </a:cubicBezTo>
                  <a:cubicBezTo>
                    <a:pt x="17" y="404"/>
                    <a:pt x="0" y="493"/>
                    <a:pt x="28" y="571"/>
                  </a:cubicBezTo>
                  <a:cubicBezTo>
                    <a:pt x="38" y="602"/>
                    <a:pt x="65" y="617"/>
                    <a:pt x="91" y="617"/>
                  </a:cubicBezTo>
                  <a:cubicBezTo>
                    <a:pt x="117" y="617"/>
                    <a:pt x="144" y="602"/>
                    <a:pt x="154" y="571"/>
                  </a:cubicBezTo>
                  <a:cubicBezTo>
                    <a:pt x="181" y="493"/>
                    <a:pt x="164" y="404"/>
                    <a:pt x="160" y="326"/>
                  </a:cubicBezTo>
                  <a:cubicBezTo>
                    <a:pt x="157" y="235"/>
                    <a:pt x="154" y="146"/>
                    <a:pt x="151" y="57"/>
                  </a:cubicBezTo>
                  <a:cubicBezTo>
                    <a:pt x="149" y="20"/>
                    <a:pt x="120" y="1"/>
                    <a:pt x="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1"/>
            <p:cNvSpPr/>
            <p:nvPr/>
          </p:nvSpPr>
          <p:spPr>
            <a:xfrm>
              <a:off x="7719929" y="3462714"/>
              <a:ext cx="16164" cy="61017"/>
            </a:xfrm>
            <a:custGeom>
              <a:avLst/>
              <a:gdLst/>
              <a:ahLst/>
              <a:cxnLst/>
              <a:rect l="l" t="t" r="r" b="b"/>
              <a:pathLst>
                <a:path w="222" h="838" extrusionOk="0">
                  <a:moveTo>
                    <a:pt x="112" y="0"/>
                  </a:moveTo>
                  <a:cubicBezTo>
                    <a:pt x="84" y="0"/>
                    <a:pt x="55" y="19"/>
                    <a:pt x="51" y="57"/>
                  </a:cubicBezTo>
                  <a:cubicBezTo>
                    <a:pt x="48" y="196"/>
                    <a:pt x="41" y="332"/>
                    <a:pt x="34" y="472"/>
                  </a:cubicBezTo>
                  <a:cubicBezTo>
                    <a:pt x="28" y="588"/>
                    <a:pt x="1" y="699"/>
                    <a:pt x="55" y="805"/>
                  </a:cubicBezTo>
                  <a:cubicBezTo>
                    <a:pt x="67" y="827"/>
                    <a:pt x="90" y="838"/>
                    <a:pt x="112" y="838"/>
                  </a:cubicBezTo>
                  <a:cubicBezTo>
                    <a:pt x="135" y="838"/>
                    <a:pt x="157" y="827"/>
                    <a:pt x="167" y="805"/>
                  </a:cubicBezTo>
                  <a:cubicBezTo>
                    <a:pt x="222" y="699"/>
                    <a:pt x="197" y="588"/>
                    <a:pt x="191" y="472"/>
                  </a:cubicBezTo>
                  <a:cubicBezTo>
                    <a:pt x="184" y="332"/>
                    <a:pt x="177" y="196"/>
                    <a:pt x="170" y="57"/>
                  </a:cubicBezTo>
                  <a:cubicBezTo>
                    <a:pt x="169" y="19"/>
                    <a:pt x="141" y="0"/>
                    <a:pt x="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1"/>
            <p:cNvSpPr/>
            <p:nvPr/>
          </p:nvSpPr>
          <p:spPr>
            <a:xfrm>
              <a:off x="7775194" y="3392668"/>
              <a:ext cx="26067" cy="58541"/>
            </a:xfrm>
            <a:custGeom>
              <a:avLst/>
              <a:gdLst/>
              <a:ahLst/>
              <a:cxnLst/>
              <a:rect l="l" t="t" r="r" b="b"/>
              <a:pathLst>
                <a:path w="358" h="804" extrusionOk="0">
                  <a:moveTo>
                    <a:pt x="180" y="1"/>
                  </a:moveTo>
                  <a:cubicBezTo>
                    <a:pt x="141" y="1"/>
                    <a:pt x="102" y="28"/>
                    <a:pt x="96" y="83"/>
                  </a:cubicBezTo>
                  <a:cubicBezTo>
                    <a:pt x="68" y="280"/>
                    <a:pt x="0" y="529"/>
                    <a:pt x="65" y="719"/>
                  </a:cubicBezTo>
                  <a:cubicBezTo>
                    <a:pt x="83" y="775"/>
                    <a:pt x="131" y="803"/>
                    <a:pt x="179" y="803"/>
                  </a:cubicBezTo>
                  <a:cubicBezTo>
                    <a:pt x="226" y="803"/>
                    <a:pt x="274" y="775"/>
                    <a:pt x="293" y="719"/>
                  </a:cubicBezTo>
                  <a:cubicBezTo>
                    <a:pt x="357" y="529"/>
                    <a:pt x="289" y="277"/>
                    <a:pt x="266" y="83"/>
                  </a:cubicBezTo>
                  <a:cubicBezTo>
                    <a:pt x="259" y="28"/>
                    <a:pt x="219" y="1"/>
                    <a:pt x="1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1"/>
            <p:cNvSpPr/>
            <p:nvPr/>
          </p:nvSpPr>
          <p:spPr>
            <a:xfrm>
              <a:off x="7795217" y="3633824"/>
              <a:ext cx="18203" cy="64293"/>
            </a:xfrm>
            <a:custGeom>
              <a:avLst/>
              <a:gdLst/>
              <a:ahLst/>
              <a:cxnLst/>
              <a:rect l="l" t="t" r="r" b="b"/>
              <a:pathLst>
                <a:path w="250" h="883" extrusionOk="0">
                  <a:moveTo>
                    <a:pt x="125" y="1"/>
                  </a:moveTo>
                  <a:cubicBezTo>
                    <a:pt x="88" y="1"/>
                    <a:pt x="50" y="25"/>
                    <a:pt x="45" y="75"/>
                  </a:cubicBezTo>
                  <a:cubicBezTo>
                    <a:pt x="28" y="326"/>
                    <a:pt x="0" y="565"/>
                    <a:pt x="35" y="816"/>
                  </a:cubicBezTo>
                  <a:cubicBezTo>
                    <a:pt x="42" y="860"/>
                    <a:pt x="83" y="882"/>
                    <a:pt x="125" y="882"/>
                  </a:cubicBezTo>
                  <a:cubicBezTo>
                    <a:pt x="166" y="882"/>
                    <a:pt x="207" y="860"/>
                    <a:pt x="212" y="816"/>
                  </a:cubicBezTo>
                  <a:cubicBezTo>
                    <a:pt x="249" y="565"/>
                    <a:pt x="222" y="326"/>
                    <a:pt x="205" y="75"/>
                  </a:cubicBezTo>
                  <a:cubicBezTo>
                    <a:pt x="200" y="25"/>
                    <a:pt x="162" y="1"/>
                    <a:pt x="12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7989045" y="3588899"/>
              <a:ext cx="25776" cy="68371"/>
            </a:xfrm>
            <a:custGeom>
              <a:avLst/>
              <a:gdLst/>
              <a:ahLst/>
              <a:cxnLst/>
              <a:rect l="l" t="t" r="r" b="b"/>
              <a:pathLst>
                <a:path w="354" h="939" extrusionOk="0">
                  <a:moveTo>
                    <a:pt x="103" y="0"/>
                  </a:moveTo>
                  <a:cubicBezTo>
                    <a:pt x="50" y="0"/>
                    <a:pt x="0" y="42"/>
                    <a:pt x="17" y="113"/>
                  </a:cubicBezTo>
                  <a:cubicBezTo>
                    <a:pt x="71" y="361"/>
                    <a:pt x="30" y="610"/>
                    <a:pt x="40" y="862"/>
                  </a:cubicBezTo>
                  <a:cubicBezTo>
                    <a:pt x="42" y="910"/>
                    <a:pt x="80" y="939"/>
                    <a:pt x="120" y="939"/>
                  </a:cubicBezTo>
                  <a:cubicBezTo>
                    <a:pt x="144" y="939"/>
                    <a:pt x="170" y="927"/>
                    <a:pt x="187" y="902"/>
                  </a:cubicBezTo>
                  <a:cubicBezTo>
                    <a:pt x="353" y="640"/>
                    <a:pt x="306" y="341"/>
                    <a:pt x="193" y="62"/>
                  </a:cubicBezTo>
                  <a:cubicBezTo>
                    <a:pt x="175" y="20"/>
                    <a:pt x="138" y="0"/>
                    <a:pt x="1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6847193" y="3559628"/>
              <a:ext cx="168707" cy="714291"/>
            </a:xfrm>
            <a:custGeom>
              <a:avLst/>
              <a:gdLst/>
              <a:ahLst/>
              <a:cxnLst/>
              <a:rect l="l" t="t" r="r" b="b"/>
              <a:pathLst>
                <a:path w="2317" h="9810" extrusionOk="0">
                  <a:moveTo>
                    <a:pt x="2286" y="1"/>
                  </a:moveTo>
                  <a:cubicBezTo>
                    <a:pt x="2276" y="1"/>
                    <a:pt x="2266" y="6"/>
                    <a:pt x="2262" y="18"/>
                  </a:cubicBezTo>
                  <a:cubicBezTo>
                    <a:pt x="1654" y="1611"/>
                    <a:pt x="1180" y="3258"/>
                    <a:pt x="786" y="4918"/>
                  </a:cubicBezTo>
                  <a:cubicBezTo>
                    <a:pt x="415" y="6496"/>
                    <a:pt x="68" y="8140"/>
                    <a:pt x="0" y="9766"/>
                  </a:cubicBezTo>
                  <a:cubicBezTo>
                    <a:pt x="0" y="9794"/>
                    <a:pt x="25" y="9810"/>
                    <a:pt x="49" y="9810"/>
                  </a:cubicBezTo>
                  <a:cubicBezTo>
                    <a:pt x="69" y="9810"/>
                    <a:pt x="88" y="9799"/>
                    <a:pt x="92" y="9776"/>
                  </a:cubicBezTo>
                  <a:cubicBezTo>
                    <a:pt x="450" y="8150"/>
                    <a:pt x="629" y="6490"/>
                    <a:pt x="1004" y="4863"/>
                  </a:cubicBezTo>
                  <a:cubicBezTo>
                    <a:pt x="1375" y="3237"/>
                    <a:pt x="1882" y="1645"/>
                    <a:pt x="2310" y="32"/>
                  </a:cubicBezTo>
                  <a:cubicBezTo>
                    <a:pt x="2316" y="13"/>
                    <a:pt x="2301" y="1"/>
                    <a:pt x="22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1"/>
            <p:cNvSpPr/>
            <p:nvPr/>
          </p:nvSpPr>
          <p:spPr>
            <a:xfrm>
              <a:off x="5860724" y="3649334"/>
              <a:ext cx="20897" cy="65240"/>
            </a:xfrm>
            <a:custGeom>
              <a:avLst/>
              <a:gdLst/>
              <a:ahLst/>
              <a:cxnLst/>
              <a:rect l="l" t="t" r="r" b="b"/>
              <a:pathLst>
                <a:path w="287" h="896" extrusionOk="0">
                  <a:moveTo>
                    <a:pt x="143" y="1"/>
                  </a:moveTo>
                  <a:cubicBezTo>
                    <a:pt x="101" y="1"/>
                    <a:pt x="60" y="28"/>
                    <a:pt x="58" y="82"/>
                  </a:cubicBezTo>
                  <a:cubicBezTo>
                    <a:pt x="48" y="321"/>
                    <a:pt x="0" y="593"/>
                    <a:pt x="48" y="825"/>
                  </a:cubicBezTo>
                  <a:cubicBezTo>
                    <a:pt x="58" y="872"/>
                    <a:pt x="100" y="896"/>
                    <a:pt x="143" y="896"/>
                  </a:cubicBezTo>
                  <a:cubicBezTo>
                    <a:pt x="186" y="896"/>
                    <a:pt x="228" y="872"/>
                    <a:pt x="239" y="825"/>
                  </a:cubicBezTo>
                  <a:cubicBezTo>
                    <a:pt x="286" y="593"/>
                    <a:pt x="239" y="321"/>
                    <a:pt x="228" y="82"/>
                  </a:cubicBezTo>
                  <a:cubicBezTo>
                    <a:pt x="226" y="28"/>
                    <a:pt x="185" y="1"/>
                    <a:pt x="14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1"/>
            <p:cNvSpPr/>
            <p:nvPr/>
          </p:nvSpPr>
          <p:spPr>
            <a:xfrm>
              <a:off x="5955599" y="3683264"/>
              <a:ext cx="15655" cy="41503"/>
            </a:xfrm>
            <a:custGeom>
              <a:avLst/>
              <a:gdLst/>
              <a:ahLst/>
              <a:cxnLst/>
              <a:rect l="l" t="t" r="r" b="b"/>
              <a:pathLst>
                <a:path w="215" h="570" extrusionOk="0">
                  <a:moveTo>
                    <a:pt x="107" y="0"/>
                  </a:moveTo>
                  <a:cubicBezTo>
                    <a:pt x="79" y="0"/>
                    <a:pt x="51" y="20"/>
                    <a:pt x="48" y="59"/>
                  </a:cubicBezTo>
                  <a:cubicBezTo>
                    <a:pt x="38" y="202"/>
                    <a:pt x="0" y="376"/>
                    <a:pt x="38" y="519"/>
                  </a:cubicBezTo>
                  <a:cubicBezTo>
                    <a:pt x="46" y="552"/>
                    <a:pt x="77" y="569"/>
                    <a:pt x="107" y="569"/>
                  </a:cubicBezTo>
                  <a:cubicBezTo>
                    <a:pt x="138" y="569"/>
                    <a:pt x="169" y="552"/>
                    <a:pt x="177" y="519"/>
                  </a:cubicBezTo>
                  <a:cubicBezTo>
                    <a:pt x="214" y="376"/>
                    <a:pt x="177" y="202"/>
                    <a:pt x="167" y="59"/>
                  </a:cubicBezTo>
                  <a:cubicBezTo>
                    <a:pt x="164" y="20"/>
                    <a:pt x="136" y="0"/>
                    <a:pt x="1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1"/>
            <p:cNvSpPr/>
            <p:nvPr/>
          </p:nvSpPr>
          <p:spPr>
            <a:xfrm>
              <a:off x="5924363" y="3883864"/>
              <a:ext cx="13980" cy="45435"/>
            </a:xfrm>
            <a:custGeom>
              <a:avLst/>
              <a:gdLst/>
              <a:ahLst/>
              <a:cxnLst/>
              <a:rect l="l" t="t" r="r" b="b"/>
              <a:pathLst>
                <a:path w="192" h="624" extrusionOk="0">
                  <a:moveTo>
                    <a:pt x="96" y="0"/>
                  </a:moveTo>
                  <a:cubicBezTo>
                    <a:pt x="68" y="0"/>
                    <a:pt x="40" y="19"/>
                    <a:pt x="38" y="56"/>
                  </a:cubicBezTo>
                  <a:cubicBezTo>
                    <a:pt x="31" y="145"/>
                    <a:pt x="28" y="234"/>
                    <a:pt x="21" y="325"/>
                  </a:cubicBezTo>
                  <a:cubicBezTo>
                    <a:pt x="18" y="407"/>
                    <a:pt x="1" y="492"/>
                    <a:pt x="28" y="570"/>
                  </a:cubicBezTo>
                  <a:cubicBezTo>
                    <a:pt x="38" y="606"/>
                    <a:pt x="67" y="624"/>
                    <a:pt x="96" y="624"/>
                  </a:cubicBezTo>
                  <a:cubicBezTo>
                    <a:pt x="125" y="624"/>
                    <a:pt x="154" y="606"/>
                    <a:pt x="164" y="570"/>
                  </a:cubicBezTo>
                  <a:cubicBezTo>
                    <a:pt x="191" y="492"/>
                    <a:pt x="174" y="403"/>
                    <a:pt x="171" y="325"/>
                  </a:cubicBezTo>
                  <a:cubicBezTo>
                    <a:pt x="164" y="234"/>
                    <a:pt x="161" y="145"/>
                    <a:pt x="153" y="56"/>
                  </a:cubicBezTo>
                  <a:cubicBezTo>
                    <a:pt x="152" y="19"/>
                    <a:pt x="124" y="0"/>
                    <a:pt x="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1"/>
            <p:cNvSpPr/>
            <p:nvPr/>
          </p:nvSpPr>
          <p:spPr>
            <a:xfrm>
              <a:off x="7145944" y="1343351"/>
              <a:ext cx="1510714" cy="1392466"/>
            </a:xfrm>
            <a:custGeom>
              <a:avLst/>
              <a:gdLst/>
              <a:ahLst/>
              <a:cxnLst/>
              <a:rect l="l" t="t" r="r" b="b"/>
              <a:pathLst>
                <a:path w="20748" h="19124" extrusionOk="0">
                  <a:moveTo>
                    <a:pt x="9265" y="0"/>
                  </a:moveTo>
                  <a:cubicBezTo>
                    <a:pt x="8349" y="0"/>
                    <a:pt x="7466" y="137"/>
                    <a:pt x="6839" y="370"/>
                  </a:cubicBezTo>
                  <a:cubicBezTo>
                    <a:pt x="5651" y="812"/>
                    <a:pt x="4396" y="1608"/>
                    <a:pt x="3665" y="2642"/>
                  </a:cubicBezTo>
                  <a:cubicBezTo>
                    <a:pt x="2936" y="3680"/>
                    <a:pt x="2450" y="4902"/>
                    <a:pt x="1943" y="6062"/>
                  </a:cubicBezTo>
                  <a:cubicBezTo>
                    <a:pt x="1334" y="7464"/>
                    <a:pt x="1028" y="8872"/>
                    <a:pt x="538" y="10318"/>
                  </a:cubicBezTo>
                  <a:cubicBezTo>
                    <a:pt x="252" y="11169"/>
                    <a:pt x="1" y="12046"/>
                    <a:pt x="24" y="12945"/>
                  </a:cubicBezTo>
                  <a:cubicBezTo>
                    <a:pt x="78" y="14948"/>
                    <a:pt x="1552" y="16701"/>
                    <a:pt x="3314" y="17657"/>
                  </a:cubicBezTo>
                  <a:cubicBezTo>
                    <a:pt x="5080" y="18616"/>
                    <a:pt x="6366" y="18936"/>
                    <a:pt x="8751" y="19123"/>
                  </a:cubicBezTo>
                  <a:cubicBezTo>
                    <a:pt x="12133" y="18973"/>
                    <a:pt x="15630" y="18797"/>
                    <a:pt x="18672" y="17303"/>
                  </a:cubicBezTo>
                  <a:cubicBezTo>
                    <a:pt x="19030" y="17129"/>
                    <a:pt x="19383" y="16932"/>
                    <a:pt x="19649" y="16636"/>
                  </a:cubicBezTo>
                  <a:cubicBezTo>
                    <a:pt x="19961" y="16286"/>
                    <a:pt x="20125" y="15826"/>
                    <a:pt x="20241" y="15367"/>
                  </a:cubicBezTo>
                  <a:cubicBezTo>
                    <a:pt x="20748" y="13359"/>
                    <a:pt x="20462" y="11227"/>
                    <a:pt x="19900" y="9233"/>
                  </a:cubicBezTo>
                  <a:cubicBezTo>
                    <a:pt x="19080" y="6313"/>
                    <a:pt x="17566" y="3446"/>
                    <a:pt x="15028" y="1792"/>
                  </a:cubicBezTo>
                  <a:cubicBezTo>
                    <a:pt x="13474" y="778"/>
                    <a:pt x="12518" y="574"/>
                    <a:pt x="10718" y="121"/>
                  </a:cubicBezTo>
                  <a:cubicBezTo>
                    <a:pt x="10247" y="39"/>
                    <a:pt x="9752" y="0"/>
                    <a:pt x="92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1"/>
            <p:cNvSpPr/>
            <p:nvPr/>
          </p:nvSpPr>
          <p:spPr>
            <a:xfrm>
              <a:off x="7308463" y="1451114"/>
              <a:ext cx="1019957" cy="1523238"/>
            </a:xfrm>
            <a:custGeom>
              <a:avLst/>
              <a:gdLst/>
              <a:ahLst/>
              <a:cxnLst/>
              <a:rect l="l" t="t" r="r" b="b"/>
              <a:pathLst>
                <a:path w="14008" h="20920" extrusionOk="0">
                  <a:moveTo>
                    <a:pt x="6266" y="0"/>
                  </a:moveTo>
                  <a:cubicBezTo>
                    <a:pt x="4944" y="0"/>
                    <a:pt x="3676" y="772"/>
                    <a:pt x="2844" y="1815"/>
                  </a:cubicBezTo>
                  <a:cubicBezTo>
                    <a:pt x="1936" y="2952"/>
                    <a:pt x="1470" y="4374"/>
                    <a:pt x="1126" y="5790"/>
                  </a:cubicBezTo>
                  <a:cubicBezTo>
                    <a:pt x="405" y="8770"/>
                    <a:pt x="0" y="11863"/>
                    <a:pt x="1623" y="14496"/>
                  </a:cubicBezTo>
                  <a:cubicBezTo>
                    <a:pt x="1946" y="15020"/>
                    <a:pt x="2684" y="15687"/>
                    <a:pt x="3253" y="15912"/>
                  </a:cubicBezTo>
                  <a:cubicBezTo>
                    <a:pt x="3640" y="16061"/>
                    <a:pt x="3760" y="16143"/>
                    <a:pt x="4141" y="16245"/>
                  </a:cubicBezTo>
                  <a:lnTo>
                    <a:pt x="4141" y="16384"/>
                  </a:lnTo>
                  <a:cubicBezTo>
                    <a:pt x="4066" y="17334"/>
                    <a:pt x="3954" y="18133"/>
                    <a:pt x="3984" y="19085"/>
                  </a:cubicBezTo>
                  <a:cubicBezTo>
                    <a:pt x="3995" y="19453"/>
                    <a:pt x="4019" y="19838"/>
                    <a:pt x="4192" y="20161"/>
                  </a:cubicBezTo>
                  <a:cubicBezTo>
                    <a:pt x="4451" y="20650"/>
                    <a:pt x="5015" y="20920"/>
                    <a:pt x="5568" y="20920"/>
                  </a:cubicBezTo>
                  <a:cubicBezTo>
                    <a:pt x="5604" y="20920"/>
                    <a:pt x="5640" y="20918"/>
                    <a:pt x="5675" y="20916"/>
                  </a:cubicBezTo>
                  <a:cubicBezTo>
                    <a:pt x="6261" y="20879"/>
                    <a:pt x="6801" y="20569"/>
                    <a:pt x="7227" y="20167"/>
                  </a:cubicBezTo>
                  <a:cubicBezTo>
                    <a:pt x="7655" y="19766"/>
                    <a:pt x="7808" y="19715"/>
                    <a:pt x="8132" y="19228"/>
                  </a:cubicBezTo>
                  <a:lnTo>
                    <a:pt x="8234" y="19045"/>
                  </a:lnTo>
                  <a:cubicBezTo>
                    <a:pt x="8309" y="18898"/>
                    <a:pt x="8183" y="17256"/>
                    <a:pt x="8216" y="16422"/>
                  </a:cubicBezTo>
                  <a:cubicBezTo>
                    <a:pt x="9530" y="16191"/>
                    <a:pt x="10826" y="15173"/>
                    <a:pt x="11258" y="13891"/>
                  </a:cubicBezTo>
                  <a:cubicBezTo>
                    <a:pt x="11374" y="13982"/>
                    <a:pt x="11585" y="14104"/>
                    <a:pt x="11704" y="14129"/>
                  </a:cubicBezTo>
                  <a:cubicBezTo>
                    <a:pt x="11776" y="14143"/>
                    <a:pt x="11849" y="14150"/>
                    <a:pt x="11921" y="14150"/>
                  </a:cubicBezTo>
                  <a:cubicBezTo>
                    <a:pt x="12323" y="14150"/>
                    <a:pt x="12713" y="13941"/>
                    <a:pt x="13041" y="13693"/>
                  </a:cubicBezTo>
                  <a:cubicBezTo>
                    <a:pt x="13456" y="13380"/>
                    <a:pt x="13701" y="12986"/>
                    <a:pt x="13827" y="12482"/>
                  </a:cubicBezTo>
                  <a:cubicBezTo>
                    <a:pt x="14007" y="11768"/>
                    <a:pt x="13780" y="11029"/>
                    <a:pt x="13246" y="10645"/>
                  </a:cubicBezTo>
                  <a:cubicBezTo>
                    <a:pt x="12863" y="10368"/>
                    <a:pt x="12447" y="10258"/>
                    <a:pt x="12001" y="10258"/>
                  </a:cubicBezTo>
                  <a:cubicBezTo>
                    <a:pt x="11849" y="10258"/>
                    <a:pt x="11692" y="10271"/>
                    <a:pt x="11533" y="10294"/>
                  </a:cubicBezTo>
                  <a:lnTo>
                    <a:pt x="11533" y="10294"/>
                  </a:lnTo>
                  <a:cubicBezTo>
                    <a:pt x="11912" y="7809"/>
                    <a:pt x="11677" y="5233"/>
                    <a:pt x="10854" y="2856"/>
                  </a:cubicBezTo>
                  <a:cubicBezTo>
                    <a:pt x="10680" y="2353"/>
                    <a:pt x="10473" y="1846"/>
                    <a:pt x="10115" y="1455"/>
                  </a:cubicBezTo>
                  <a:cubicBezTo>
                    <a:pt x="9809" y="1118"/>
                    <a:pt x="9408" y="884"/>
                    <a:pt x="8996" y="693"/>
                  </a:cubicBezTo>
                  <a:cubicBezTo>
                    <a:pt x="8145" y="295"/>
                    <a:pt x="7220" y="60"/>
                    <a:pt x="6284" y="3"/>
                  </a:cubicBezTo>
                  <a:lnTo>
                    <a:pt x="6284" y="3"/>
                  </a:lnTo>
                  <a:lnTo>
                    <a:pt x="6618" y="19"/>
                  </a:lnTo>
                  <a:cubicBezTo>
                    <a:pt x="6500" y="7"/>
                    <a:pt x="6383" y="0"/>
                    <a:pt x="6266" y="0"/>
                  </a:cubicBezTo>
                  <a:close/>
                </a:path>
              </a:pathLst>
            </a:custGeom>
            <a:solidFill>
              <a:srgbClr val="C776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1"/>
            <p:cNvSpPr/>
            <p:nvPr/>
          </p:nvSpPr>
          <p:spPr>
            <a:xfrm>
              <a:off x="7373849" y="1407864"/>
              <a:ext cx="1018210" cy="800501"/>
            </a:xfrm>
            <a:custGeom>
              <a:avLst/>
              <a:gdLst/>
              <a:ahLst/>
              <a:cxnLst/>
              <a:rect l="l" t="t" r="r" b="b"/>
              <a:pathLst>
                <a:path w="13984" h="10994" extrusionOk="0">
                  <a:moveTo>
                    <a:pt x="307" y="5832"/>
                  </a:moveTo>
                  <a:cubicBezTo>
                    <a:pt x="171" y="6287"/>
                    <a:pt x="66" y="6817"/>
                    <a:pt x="0" y="7435"/>
                  </a:cubicBezTo>
                  <a:lnTo>
                    <a:pt x="307" y="5832"/>
                  </a:lnTo>
                  <a:close/>
                  <a:moveTo>
                    <a:pt x="5512" y="1"/>
                  </a:moveTo>
                  <a:cubicBezTo>
                    <a:pt x="4991" y="1"/>
                    <a:pt x="4460" y="8"/>
                    <a:pt x="3957" y="154"/>
                  </a:cubicBezTo>
                  <a:cubicBezTo>
                    <a:pt x="3593" y="259"/>
                    <a:pt x="3256" y="437"/>
                    <a:pt x="2923" y="620"/>
                  </a:cubicBezTo>
                  <a:cubicBezTo>
                    <a:pt x="2549" y="824"/>
                    <a:pt x="2181" y="1035"/>
                    <a:pt x="1821" y="1253"/>
                  </a:cubicBezTo>
                  <a:cubicBezTo>
                    <a:pt x="1640" y="1358"/>
                    <a:pt x="1460" y="1470"/>
                    <a:pt x="1321" y="1630"/>
                  </a:cubicBezTo>
                  <a:cubicBezTo>
                    <a:pt x="1188" y="1784"/>
                    <a:pt x="1103" y="1974"/>
                    <a:pt x="1024" y="2164"/>
                  </a:cubicBezTo>
                  <a:cubicBezTo>
                    <a:pt x="759" y="2808"/>
                    <a:pt x="561" y="3478"/>
                    <a:pt x="436" y="4162"/>
                  </a:cubicBezTo>
                  <a:cubicBezTo>
                    <a:pt x="402" y="4336"/>
                    <a:pt x="388" y="4553"/>
                    <a:pt x="531" y="4659"/>
                  </a:cubicBezTo>
                  <a:lnTo>
                    <a:pt x="307" y="5832"/>
                  </a:lnTo>
                  <a:lnTo>
                    <a:pt x="307" y="5832"/>
                  </a:lnTo>
                  <a:cubicBezTo>
                    <a:pt x="1106" y="3161"/>
                    <a:pt x="2971" y="3093"/>
                    <a:pt x="4073" y="2947"/>
                  </a:cubicBezTo>
                  <a:cubicBezTo>
                    <a:pt x="4311" y="2916"/>
                    <a:pt x="4551" y="2900"/>
                    <a:pt x="4791" y="2900"/>
                  </a:cubicBezTo>
                  <a:cubicBezTo>
                    <a:pt x="5855" y="2900"/>
                    <a:pt x="6920" y="3207"/>
                    <a:pt x="7805" y="3797"/>
                  </a:cubicBezTo>
                  <a:cubicBezTo>
                    <a:pt x="8081" y="3985"/>
                    <a:pt x="8336" y="4193"/>
                    <a:pt x="8584" y="4414"/>
                  </a:cubicBezTo>
                  <a:cubicBezTo>
                    <a:pt x="8857" y="4655"/>
                    <a:pt x="9122" y="4907"/>
                    <a:pt x="9350" y="5190"/>
                  </a:cubicBezTo>
                  <a:cubicBezTo>
                    <a:pt x="9976" y="5975"/>
                    <a:pt x="10289" y="6976"/>
                    <a:pt x="10398" y="7973"/>
                  </a:cubicBezTo>
                  <a:cubicBezTo>
                    <a:pt x="10510" y="8973"/>
                    <a:pt x="10432" y="9983"/>
                    <a:pt x="10357" y="10983"/>
                  </a:cubicBezTo>
                  <a:lnTo>
                    <a:pt x="10408" y="10994"/>
                  </a:lnTo>
                  <a:cubicBezTo>
                    <a:pt x="11172" y="10677"/>
                    <a:pt x="12000" y="10514"/>
                    <a:pt x="12828" y="10514"/>
                  </a:cubicBezTo>
                  <a:cubicBezTo>
                    <a:pt x="13173" y="10514"/>
                    <a:pt x="13518" y="10542"/>
                    <a:pt x="13858" y="10599"/>
                  </a:cubicBezTo>
                  <a:cubicBezTo>
                    <a:pt x="13984" y="10116"/>
                    <a:pt x="13875" y="9606"/>
                    <a:pt x="13759" y="9119"/>
                  </a:cubicBezTo>
                  <a:cubicBezTo>
                    <a:pt x="13569" y="8337"/>
                    <a:pt x="13354" y="7561"/>
                    <a:pt x="13113" y="6792"/>
                  </a:cubicBezTo>
                  <a:cubicBezTo>
                    <a:pt x="12664" y="5369"/>
                    <a:pt x="12112" y="3961"/>
                    <a:pt x="11238" y="2753"/>
                  </a:cubicBezTo>
                  <a:cubicBezTo>
                    <a:pt x="10364" y="1542"/>
                    <a:pt x="9132" y="545"/>
                    <a:pt x="7683" y="192"/>
                  </a:cubicBezTo>
                  <a:cubicBezTo>
                    <a:pt x="6975" y="18"/>
                    <a:pt x="6241" y="5"/>
                    <a:pt x="55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1"/>
            <p:cNvSpPr/>
            <p:nvPr/>
          </p:nvSpPr>
          <p:spPr>
            <a:xfrm>
              <a:off x="7661169" y="1807460"/>
              <a:ext cx="395226" cy="395445"/>
            </a:xfrm>
            <a:custGeom>
              <a:avLst/>
              <a:gdLst/>
              <a:ahLst/>
              <a:cxnLst/>
              <a:rect l="l" t="t" r="r" b="b"/>
              <a:pathLst>
                <a:path w="5428" h="5431" extrusionOk="0">
                  <a:moveTo>
                    <a:pt x="2713" y="246"/>
                  </a:moveTo>
                  <a:cubicBezTo>
                    <a:pt x="4074" y="246"/>
                    <a:pt x="5183" y="1355"/>
                    <a:pt x="5183" y="2716"/>
                  </a:cubicBezTo>
                  <a:cubicBezTo>
                    <a:pt x="5183" y="4077"/>
                    <a:pt x="4074" y="5182"/>
                    <a:pt x="2713" y="5182"/>
                  </a:cubicBezTo>
                  <a:cubicBezTo>
                    <a:pt x="1351" y="5182"/>
                    <a:pt x="246" y="4077"/>
                    <a:pt x="246" y="2716"/>
                  </a:cubicBezTo>
                  <a:cubicBezTo>
                    <a:pt x="246" y="1355"/>
                    <a:pt x="1351" y="246"/>
                    <a:pt x="2713" y="246"/>
                  </a:cubicBezTo>
                  <a:close/>
                  <a:moveTo>
                    <a:pt x="2713" y="1"/>
                  </a:moveTo>
                  <a:cubicBezTo>
                    <a:pt x="1216" y="1"/>
                    <a:pt x="1" y="1219"/>
                    <a:pt x="1" y="2716"/>
                  </a:cubicBezTo>
                  <a:cubicBezTo>
                    <a:pt x="1" y="4213"/>
                    <a:pt x="1216" y="5431"/>
                    <a:pt x="2713" y="5431"/>
                  </a:cubicBezTo>
                  <a:cubicBezTo>
                    <a:pt x="4209" y="5431"/>
                    <a:pt x="5428" y="4213"/>
                    <a:pt x="5428" y="2716"/>
                  </a:cubicBezTo>
                  <a:cubicBezTo>
                    <a:pt x="5428" y="1219"/>
                    <a:pt x="4209" y="1"/>
                    <a:pt x="2713" y="1"/>
                  </a:cubicBezTo>
                  <a:close/>
                </a:path>
              </a:pathLst>
            </a:custGeom>
            <a:solidFill>
              <a:srgbClr val="FA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1"/>
            <p:cNvSpPr/>
            <p:nvPr/>
          </p:nvSpPr>
          <p:spPr>
            <a:xfrm>
              <a:off x="7279411" y="1837750"/>
              <a:ext cx="333336" cy="369159"/>
            </a:xfrm>
            <a:custGeom>
              <a:avLst/>
              <a:gdLst/>
              <a:ahLst/>
              <a:cxnLst/>
              <a:rect l="l" t="t" r="r" b="b"/>
              <a:pathLst>
                <a:path w="4578" h="5070" extrusionOk="0">
                  <a:moveTo>
                    <a:pt x="2291" y="217"/>
                  </a:moveTo>
                  <a:cubicBezTo>
                    <a:pt x="3430" y="217"/>
                    <a:pt x="4360" y="1259"/>
                    <a:pt x="4360" y="2535"/>
                  </a:cubicBezTo>
                  <a:cubicBezTo>
                    <a:pt x="4360" y="3810"/>
                    <a:pt x="3430" y="4848"/>
                    <a:pt x="2291" y="4848"/>
                  </a:cubicBezTo>
                  <a:cubicBezTo>
                    <a:pt x="1148" y="4848"/>
                    <a:pt x="222" y="3810"/>
                    <a:pt x="222" y="2535"/>
                  </a:cubicBezTo>
                  <a:cubicBezTo>
                    <a:pt x="222" y="1259"/>
                    <a:pt x="1148" y="217"/>
                    <a:pt x="2291" y="217"/>
                  </a:cubicBezTo>
                  <a:close/>
                  <a:moveTo>
                    <a:pt x="2291" y="0"/>
                  </a:moveTo>
                  <a:cubicBezTo>
                    <a:pt x="1029" y="0"/>
                    <a:pt x="1" y="1136"/>
                    <a:pt x="1" y="2535"/>
                  </a:cubicBezTo>
                  <a:cubicBezTo>
                    <a:pt x="1" y="3933"/>
                    <a:pt x="1029" y="5069"/>
                    <a:pt x="2291" y="5069"/>
                  </a:cubicBezTo>
                  <a:cubicBezTo>
                    <a:pt x="3553" y="5069"/>
                    <a:pt x="4578" y="3933"/>
                    <a:pt x="4578" y="2535"/>
                  </a:cubicBezTo>
                  <a:cubicBezTo>
                    <a:pt x="4578" y="1136"/>
                    <a:pt x="3553" y="0"/>
                    <a:pt x="2291" y="0"/>
                  </a:cubicBezTo>
                  <a:close/>
                </a:path>
              </a:pathLst>
            </a:custGeom>
            <a:solidFill>
              <a:srgbClr val="FA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1"/>
            <p:cNvSpPr/>
            <p:nvPr/>
          </p:nvSpPr>
          <p:spPr>
            <a:xfrm>
              <a:off x="7840070" y="1989347"/>
              <a:ext cx="70410" cy="68953"/>
            </a:xfrm>
            <a:custGeom>
              <a:avLst/>
              <a:gdLst/>
              <a:ahLst/>
              <a:cxnLst/>
              <a:rect l="l" t="t" r="r" b="b"/>
              <a:pathLst>
                <a:path w="967" h="947" extrusionOk="0">
                  <a:moveTo>
                    <a:pt x="481" y="0"/>
                  </a:moveTo>
                  <a:cubicBezTo>
                    <a:pt x="228" y="0"/>
                    <a:pt x="21" y="200"/>
                    <a:pt x="11" y="456"/>
                  </a:cubicBezTo>
                  <a:cubicBezTo>
                    <a:pt x="1" y="718"/>
                    <a:pt x="205" y="935"/>
                    <a:pt x="466" y="946"/>
                  </a:cubicBezTo>
                  <a:cubicBezTo>
                    <a:pt x="472" y="946"/>
                    <a:pt x="478" y="946"/>
                    <a:pt x="484" y="946"/>
                  </a:cubicBezTo>
                  <a:cubicBezTo>
                    <a:pt x="738" y="946"/>
                    <a:pt x="947" y="746"/>
                    <a:pt x="956" y="490"/>
                  </a:cubicBezTo>
                  <a:cubicBezTo>
                    <a:pt x="967" y="228"/>
                    <a:pt x="763" y="10"/>
                    <a:pt x="501" y="0"/>
                  </a:cubicBezTo>
                  <a:cubicBezTo>
                    <a:pt x="494" y="0"/>
                    <a:pt x="488" y="0"/>
                    <a:pt x="4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1"/>
            <p:cNvSpPr/>
            <p:nvPr/>
          </p:nvSpPr>
          <p:spPr>
            <a:xfrm>
              <a:off x="7469671" y="2001652"/>
              <a:ext cx="70264" cy="69026"/>
            </a:xfrm>
            <a:custGeom>
              <a:avLst/>
              <a:gdLst/>
              <a:ahLst/>
              <a:cxnLst/>
              <a:rect l="l" t="t" r="r" b="b"/>
              <a:pathLst>
                <a:path w="965" h="948" extrusionOk="0">
                  <a:moveTo>
                    <a:pt x="479" y="1"/>
                  </a:moveTo>
                  <a:cubicBezTo>
                    <a:pt x="228" y="1"/>
                    <a:pt x="18" y="201"/>
                    <a:pt x="8" y="457"/>
                  </a:cubicBezTo>
                  <a:cubicBezTo>
                    <a:pt x="1" y="719"/>
                    <a:pt x="205" y="937"/>
                    <a:pt x="464" y="947"/>
                  </a:cubicBezTo>
                  <a:cubicBezTo>
                    <a:pt x="470" y="947"/>
                    <a:pt x="477" y="947"/>
                    <a:pt x="483" y="947"/>
                  </a:cubicBezTo>
                  <a:cubicBezTo>
                    <a:pt x="737" y="947"/>
                    <a:pt x="947" y="747"/>
                    <a:pt x="954" y="491"/>
                  </a:cubicBezTo>
                  <a:cubicBezTo>
                    <a:pt x="964" y="229"/>
                    <a:pt x="760" y="11"/>
                    <a:pt x="498" y="1"/>
                  </a:cubicBezTo>
                  <a:cubicBezTo>
                    <a:pt x="492" y="1"/>
                    <a:pt x="485" y="1"/>
                    <a:pt x="47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1"/>
            <p:cNvSpPr/>
            <p:nvPr/>
          </p:nvSpPr>
          <p:spPr>
            <a:xfrm>
              <a:off x="7561852" y="1828066"/>
              <a:ext cx="96185" cy="365446"/>
            </a:xfrm>
            <a:custGeom>
              <a:avLst/>
              <a:gdLst/>
              <a:ahLst/>
              <a:cxnLst/>
              <a:rect l="l" t="t" r="r" b="b"/>
              <a:pathLst>
                <a:path w="1321" h="5019" extrusionOk="0">
                  <a:moveTo>
                    <a:pt x="1321" y="0"/>
                  </a:moveTo>
                  <a:cubicBezTo>
                    <a:pt x="531" y="1415"/>
                    <a:pt x="76" y="3015"/>
                    <a:pt x="0" y="4634"/>
                  </a:cubicBezTo>
                  <a:lnTo>
                    <a:pt x="8" y="4661"/>
                  </a:lnTo>
                  <a:cubicBezTo>
                    <a:pt x="38" y="4743"/>
                    <a:pt x="127" y="4780"/>
                    <a:pt x="205" y="4815"/>
                  </a:cubicBezTo>
                  <a:cubicBezTo>
                    <a:pt x="375" y="4882"/>
                    <a:pt x="545" y="4951"/>
                    <a:pt x="712" y="5019"/>
                  </a:cubicBezTo>
                  <a:lnTo>
                    <a:pt x="1321" y="0"/>
                  </a:lnTo>
                  <a:close/>
                </a:path>
              </a:pathLst>
            </a:custGeom>
            <a:solidFill>
              <a:srgbClr val="C776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1"/>
            <p:cNvSpPr/>
            <p:nvPr/>
          </p:nvSpPr>
          <p:spPr>
            <a:xfrm>
              <a:off x="7544013" y="1817436"/>
              <a:ext cx="127131" cy="383139"/>
            </a:xfrm>
            <a:custGeom>
              <a:avLst/>
              <a:gdLst/>
              <a:ahLst/>
              <a:cxnLst/>
              <a:rect l="l" t="t" r="r" b="b"/>
              <a:pathLst>
                <a:path w="1746" h="5262" extrusionOk="0">
                  <a:moveTo>
                    <a:pt x="1560" y="1"/>
                  </a:moveTo>
                  <a:cubicBezTo>
                    <a:pt x="1517" y="1"/>
                    <a:pt x="1473" y="22"/>
                    <a:pt x="1440" y="71"/>
                  </a:cubicBezTo>
                  <a:cubicBezTo>
                    <a:pt x="790" y="1088"/>
                    <a:pt x="419" y="2351"/>
                    <a:pt x="232" y="3535"/>
                  </a:cubicBezTo>
                  <a:cubicBezTo>
                    <a:pt x="178" y="3882"/>
                    <a:pt x="0" y="4518"/>
                    <a:pt x="137" y="4838"/>
                  </a:cubicBezTo>
                  <a:cubicBezTo>
                    <a:pt x="250" y="5103"/>
                    <a:pt x="708" y="5174"/>
                    <a:pt x="933" y="5256"/>
                  </a:cubicBezTo>
                  <a:cubicBezTo>
                    <a:pt x="943" y="5260"/>
                    <a:pt x="953" y="5261"/>
                    <a:pt x="962" y="5261"/>
                  </a:cubicBezTo>
                  <a:cubicBezTo>
                    <a:pt x="1048" y="5261"/>
                    <a:pt x="1097" y="5119"/>
                    <a:pt x="1008" y="5080"/>
                  </a:cubicBezTo>
                  <a:cubicBezTo>
                    <a:pt x="746" y="4967"/>
                    <a:pt x="566" y="4947"/>
                    <a:pt x="446" y="4702"/>
                  </a:cubicBezTo>
                  <a:cubicBezTo>
                    <a:pt x="327" y="4447"/>
                    <a:pt x="436" y="4117"/>
                    <a:pt x="477" y="3852"/>
                  </a:cubicBezTo>
                  <a:cubicBezTo>
                    <a:pt x="542" y="3450"/>
                    <a:pt x="617" y="3055"/>
                    <a:pt x="722" y="2664"/>
                  </a:cubicBezTo>
                  <a:cubicBezTo>
                    <a:pt x="950" y="1803"/>
                    <a:pt x="1327" y="1027"/>
                    <a:pt x="1692" y="221"/>
                  </a:cubicBezTo>
                  <a:cubicBezTo>
                    <a:pt x="1746" y="103"/>
                    <a:pt x="1655" y="1"/>
                    <a:pt x="15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1"/>
            <p:cNvSpPr/>
            <p:nvPr/>
          </p:nvSpPr>
          <p:spPr>
            <a:xfrm>
              <a:off x="7600515" y="2227518"/>
              <a:ext cx="121961" cy="74269"/>
            </a:xfrm>
            <a:custGeom>
              <a:avLst/>
              <a:gdLst/>
              <a:ahLst/>
              <a:cxnLst/>
              <a:rect l="l" t="t" r="r" b="b"/>
              <a:pathLst>
                <a:path w="1675" h="1020" extrusionOk="0">
                  <a:moveTo>
                    <a:pt x="1294" y="1"/>
                  </a:moveTo>
                  <a:cubicBezTo>
                    <a:pt x="1131" y="1"/>
                    <a:pt x="938" y="29"/>
                    <a:pt x="760" y="29"/>
                  </a:cubicBezTo>
                  <a:cubicBezTo>
                    <a:pt x="587" y="29"/>
                    <a:pt x="428" y="4"/>
                    <a:pt x="301" y="4"/>
                  </a:cubicBezTo>
                  <a:cubicBezTo>
                    <a:pt x="118" y="4"/>
                    <a:pt x="0" y="55"/>
                    <a:pt x="0" y="302"/>
                  </a:cubicBezTo>
                  <a:cubicBezTo>
                    <a:pt x="0" y="723"/>
                    <a:pt x="341" y="1020"/>
                    <a:pt x="760" y="1020"/>
                  </a:cubicBezTo>
                  <a:cubicBezTo>
                    <a:pt x="1178" y="1020"/>
                    <a:pt x="1674" y="713"/>
                    <a:pt x="1674" y="291"/>
                  </a:cubicBezTo>
                  <a:cubicBezTo>
                    <a:pt x="1674" y="52"/>
                    <a:pt x="1511" y="1"/>
                    <a:pt x="1294" y="1"/>
                  </a:cubicBezTo>
                  <a:close/>
                </a:path>
              </a:pathLst>
            </a:custGeom>
            <a:solidFill>
              <a:srgbClr val="FAFBF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1"/>
            <p:cNvSpPr/>
            <p:nvPr/>
          </p:nvSpPr>
          <p:spPr>
            <a:xfrm>
              <a:off x="8183965" y="2312199"/>
              <a:ext cx="84026" cy="83006"/>
            </a:xfrm>
            <a:custGeom>
              <a:avLst/>
              <a:gdLst/>
              <a:ahLst/>
              <a:cxnLst/>
              <a:rect l="l" t="t" r="r" b="b"/>
              <a:pathLst>
                <a:path w="1154" h="1140" extrusionOk="0">
                  <a:moveTo>
                    <a:pt x="1072" y="1"/>
                  </a:moveTo>
                  <a:cubicBezTo>
                    <a:pt x="1065" y="1"/>
                    <a:pt x="1056" y="2"/>
                    <a:pt x="1048" y="6"/>
                  </a:cubicBezTo>
                  <a:cubicBezTo>
                    <a:pt x="796" y="108"/>
                    <a:pt x="581" y="237"/>
                    <a:pt x="391" y="435"/>
                  </a:cubicBezTo>
                  <a:cubicBezTo>
                    <a:pt x="231" y="598"/>
                    <a:pt x="0" y="829"/>
                    <a:pt x="7" y="1071"/>
                  </a:cubicBezTo>
                  <a:cubicBezTo>
                    <a:pt x="9" y="1107"/>
                    <a:pt x="41" y="1140"/>
                    <a:pt x="76" y="1140"/>
                  </a:cubicBezTo>
                  <a:cubicBezTo>
                    <a:pt x="87" y="1140"/>
                    <a:pt x="98" y="1136"/>
                    <a:pt x="109" y="1129"/>
                  </a:cubicBezTo>
                  <a:cubicBezTo>
                    <a:pt x="289" y="1010"/>
                    <a:pt x="381" y="775"/>
                    <a:pt x="527" y="615"/>
                  </a:cubicBezTo>
                  <a:cubicBezTo>
                    <a:pt x="694" y="435"/>
                    <a:pt x="895" y="265"/>
                    <a:pt x="1102" y="125"/>
                  </a:cubicBezTo>
                  <a:cubicBezTo>
                    <a:pt x="1154" y="92"/>
                    <a:pt x="1130" y="1"/>
                    <a:pt x="10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1"/>
            <p:cNvSpPr/>
            <p:nvPr/>
          </p:nvSpPr>
          <p:spPr>
            <a:xfrm>
              <a:off x="7796673" y="4290305"/>
              <a:ext cx="1347323" cy="675627"/>
            </a:xfrm>
            <a:custGeom>
              <a:avLst/>
              <a:gdLst/>
              <a:ahLst/>
              <a:cxnLst/>
              <a:rect l="l" t="t" r="r" b="b"/>
              <a:pathLst>
                <a:path w="18504" h="9279" extrusionOk="0">
                  <a:moveTo>
                    <a:pt x="18455" y="0"/>
                  </a:moveTo>
                  <a:lnTo>
                    <a:pt x="9225" y="2055"/>
                  </a:lnTo>
                  <a:cubicBezTo>
                    <a:pt x="9220" y="2054"/>
                    <a:pt x="9215" y="2054"/>
                    <a:pt x="9211" y="2054"/>
                  </a:cubicBezTo>
                  <a:cubicBezTo>
                    <a:pt x="9169" y="2054"/>
                    <a:pt x="9130" y="2068"/>
                    <a:pt x="9096" y="2092"/>
                  </a:cubicBezTo>
                  <a:lnTo>
                    <a:pt x="216" y="4770"/>
                  </a:lnTo>
                  <a:cubicBezTo>
                    <a:pt x="52" y="4882"/>
                    <a:pt x="1" y="8700"/>
                    <a:pt x="202" y="8706"/>
                  </a:cubicBezTo>
                  <a:lnTo>
                    <a:pt x="13893" y="9278"/>
                  </a:lnTo>
                  <a:cubicBezTo>
                    <a:pt x="13897" y="9278"/>
                    <a:pt x="13900" y="9278"/>
                    <a:pt x="13904" y="9278"/>
                  </a:cubicBezTo>
                  <a:cubicBezTo>
                    <a:pt x="13955" y="9278"/>
                    <a:pt x="14004" y="9258"/>
                    <a:pt x="14042" y="9223"/>
                  </a:cubicBezTo>
                  <a:lnTo>
                    <a:pt x="18503" y="5083"/>
                  </a:lnTo>
                  <a:lnTo>
                    <a:pt x="18455" y="0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1"/>
            <p:cNvSpPr/>
            <p:nvPr/>
          </p:nvSpPr>
          <p:spPr>
            <a:xfrm>
              <a:off x="7800460" y="4180722"/>
              <a:ext cx="1343536" cy="526070"/>
            </a:xfrm>
            <a:custGeom>
              <a:avLst/>
              <a:gdLst/>
              <a:ahLst/>
              <a:cxnLst/>
              <a:rect l="l" t="t" r="r" b="b"/>
              <a:pathLst>
                <a:path w="18452" h="7225" extrusionOk="0">
                  <a:moveTo>
                    <a:pt x="9284" y="0"/>
                  </a:moveTo>
                  <a:cubicBezTo>
                    <a:pt x="9242" y="0"/>
                    <a:pt x="9203" y="14"/>
                    <a:pt x="9169" y="39"/>
                  </a:cubicBezTo>
                  <a:lnTo>
                    <a:pt x="164" y="6275"/>
                  </a:lnTo>
                  <a:cubicBezTo>
                    <a:pt x="0" y="6387"/>
                    <a:pt x="75" y="6645"/>
                    <a:pt x="275" y="6653"/>
                  </a:cubicBezTo>
                  <a:lnTo>
                    <a:pt x="13967" y="7224"/>
                  </a:lnTo>
                  <a:cubicBezTo>
                    <a:pt x="14021" y="7224"/>
                    <a:pt x="14075" y="7207"/>
                    <a:pt x="14116" y="7166"/>
                  </a:cubicBezTo>
                  <a:lnTo>
                    <a:pt x="18451" y="3145"/>
                  </a:lnTo>
                  <a:lnTo>
                    <a:pt x="18451" y="494"/>
                  </a:lnTo>
                  <a:lnTo>
                    <a:pt x="9298" y="1"/>
                  </a:lnTo>
                  <a:cubicBezTo>
                    <a:pt x="9294" y="1"/>
                    <a:pt x="9289" y="0"/>
                    <a:pt x="92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1"/>
            <p:cNvSpPr/>
            <p:nvPr/>
          </p:nvSpPr>
          <p:spPr>
            <a:xfrm>
              <a:off x="8817365" y="4409645"/>
              <a:ext cx="326637" cy="552283"/>
            </a:xfrm>
            <a:custGeom>
              <a:avLst/>
              <a:gdLst/>
              <a:ahLst/>
              <a:cxnLst/>
              <a:rect l="l" t="t" r="r" b="b"/>
              <a:pathLst>
                <a:path w="4486" h="7585" extrusionOk="0">
                  <a:moveTo>
                    <a:pt x="4485" y="1"/>
                  </a:moveTo>
                  <a:lnTo>
                    <a:pt x="1" y="4080"/>
                  </a:lnTo>
                  <a:lnTo>
                    <a:pt x="24" y="7584"/>
                  </a:lnTo>
                  <a:lnTo>
                    <a:pt x="4485" y="3444"/>
                  </a:lnTo>
                  <a:lnTo>
                    <a:pt x="4485" y="1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1"/>
            <p:cNvSpPr/>
            <p:nvPr/>
          </p:nvSpPr>
          <p:spPr>
            <a:xfrm>
              <a:off x="7855215" y="4733444"/>
              <a:ext cx="870328" cy="41722"/>
            </a:xfrm>
            <a:custGeom>
              <a:avLst/>
              <a:gdLst/>
              <a:ahLst/>
              <a:cxnLst/>
              <a:rect l="l" t="t" r="r" b="b"/>
              <a:pathLst>
                <a:path w="11953" h="573" extrusionOk="0">
                  <a:moveTo>
                    <a:pt x="75" y="1"/>
                  </a:moveTo>
                  <a:cubicBezTo>
                    <a:pt x="38" y="4"/>
                    <a:pt x="4" y="31"/>
                    <a:pt x="4" y="68"/>
                  </a:cubicBezTo>
                  <a:cubicBezTo>
                    <a:pt x="0" y="106"/>
                    <a:pt x="31" y="140"/>
                    <a:pt x="71" y="140"/>
                  </a:cubicBezTo>
                  <a:lnTo>
                    <a:pt x="11881" y="572"/>
                  </a:lnTo>
                  <a:cubicBezTo>
                    <a:pt x="11919" y="572"/>
                    <a:pt x="11952" y="541"/>
                    <a:pt x="11952" y="504"/>
                  </a:cubicBezTo>
                  <a:cubicBezTo>
                    <a:pt x="11952" y="463"/>
                    <a:pt x="11925" y="433"/>
                    <a:pt x="11884" y="429"/>
                  </a:cubicBezTo>
                  <a:lnTo>
                    <a:pt x="75" y="1"/>
                  </a:lnTo>
                  <a:close/>
                </a:path>
              </a:pathLst>
            </a:custGeom>
            <a:solidFill>
              <a:srgbClr val="E1E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1"/>
            <p:cNvSpPr/>
            <p:nvPr/>
          </p:nvSpPr>
          <p:spPr>
            <a:xfrm>
              <a:off x="7838614" y="4833489"/>
              <a:ext cx="470223" cy="31309"/>
            </a:xfrm>
            <a:custGeom>
              <a:avLst/>
              <a:gdLst/>
              <a:ahLst/>
              <a:cxnLst/>
              <a:rect l="l" t="t" r="r" b="b"/>
              <a:pathLst>
                <a:path w="6458" h="430" extrusionOk="0">
                  <a:moveTo>
                    <a:pt x="65" y="0"/>
                  </a:moveTo>
                  <a:cubicBezTo>
                    <a:pt x="29" y="0"/>
                    <a:pt x="3" y="31"/>
                    <a:pt x="0" y="65"/>
                  </a:cubicBezTo>
                  <a:cubicBezTo>
                    <a:pt x="0" y="106"/>
                    <a:pt x="27" y="137"/>
                    <a:pt x="68" y="141"/>
                  </a:cubicBezTo>
                  <a:lnTo>
                    <a:pt x="6383" y="430"/>
                  </a:lnTo>
                  <a:lnTo>
                    <a:pt x="6386" y="430"/>
                  </a:lnTo>
                  <a:cubicBezTo>
                    <a:pt x="6423" y="430"/>
                    <a:pt x="6454" y="399"/>
                    <a:pt x="6458" y="362"/>
                  </a:cubicBezTo>
                  <a:cubicBezTo>
                    <a:pt x="6458" y="324"/>
                    <a:pt x="6427" y="290"/>
                    <a:pt x="6390" y="290"/>
                  </a:cubicBezTo>
                  <a:lnTo>
                    <a:pt x="75" y="1"/>
                  </a:lnTo>
                  <a:cubicBezTo>
                    <a:pt x="71" y="0"/>
                    <a:pt x="68" y="0"/>
                    <a:pt x="65" y="0"/>
                  </a:cubicBezTo>
                  <a:close/>
                </a:path>
              </a:pathLst>
            </a:custGeom>
            <a:solidFill>
              <a:srgbClr val="E1E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1"/>
            <p:cNvSpPr/>
            <p:nvPr/>
          </p:nvSpPr>
          <p:spPr>
            <a:xfrm>
              <a:off x="8422209" y="4867929"/>
              <a:ext cx="277124" cy="18713"/>
            </a:xfrm>
            <a:custGeom>
              <a:avLst/>
              <a:gdLst/>
              <a:ahLst/>
              <a:cxnLst/>
              <a:rect l="l" t="t" r="r" b="b"/>
              <a:pathLst>
                <a:path w="3806" h="257" extrusionOk="0">
                  <a:moveTo>
                    <a:pt x="73" y="1"/>
                  </a:moveTo>
                  <a:cubicBezTo>
                    <a:pt x="38" y="4"/>
                    <a:pt x="1" y="32"/>
                    <a:pt x="1" y="69"/>
                  </a:cubicBezTo>
                  <a:cubicBezTo>
                    <a:pt x="1" y="110"/>
                    <a:pt x="32" y="140"/>
                    <a:pt x="69" y="140"/>
                  </a:cubicBezTo>
                  <a:lnTo>
                    <a:pt x="3730" y="256"/>
                  </a:lnTo>
                  <a:lnTo>
                    <a:pt x="3733" y="256"/>
                  </a:lnTo>
                  <a:cubicBezTo>
                    <a:pt x="3771" y="256"/>
                    <a:pt x="3801" y="225"/>
                    <a:pt x="3805" y="188"/>
                  </a:cubicBezTo>
                  <a:cubicBezTo>
                    <a:pt x="3805" y="147"/>
                    <a:pt x="3774" y="117"/>
                    <a:pt x="3736" y="113"/>
                  </a:cubicBezTo>
                  <a:lnTo>
                    <a:pt x="73" y="1"/>
                  </a:lnTo>
                  <a:close/>
                </a:path>
              </a:pathLst>
            </a:custGeom>
            <a:solidFill>
              <a:srgbClr val="E1E1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5" name="Google Shape;325;p31"/>
            <p:cNvGrpSpPr/>
            <p:nvPr/>
          </p:nvGrpSpPr>
          <p:grpSpPr>
            <a:xfrm>
              <a:off x="-26" y="2942175"/>
              <a:ext cx="1575668" cy="2015021"/>
              <a:chOff x="-25" y="2942175"/>
              <a:chExt cx="1575668" cy="2015021"/>
            </a:xfrm>
          </p:grpSpPr>
          <p:sp>
            <p:nvSpPr>
              <p:cNvPr id="326" name="Google Shape;326;p31"/>
              <p:cNvSpPr/>
              <p:nvPr/>
            </p:nvSpPr>
            <p:spPr>
              <a:xfrm>
                <a:off x="-26" y="2942175"/>
                <a:ext cx="457117" cy="561530"/>
              </a:xfrm>
              <a:custGeom>
                <a:avLst/>
                <a:gdLst/>
                <a:ahLst/>
                <a:cxnLst/>
                <a:rect l="l" t="t" r="r" b="b"/>
                <a:pathLst>
                  <a:path w="6278" h="7712" extrusionOk="0">
                    <a:moveTo>
                      <a:pt x="2056" y="0"/>
                    </a:moveTo>
                    <a:cubicBezTo>
                      <a:pt x="2005" y="0"/>
                      <a:pt x="1952" y="23"/>
                      <a:pt x="1910" y="77"/>
                    </a:cubicBezTo>
                    <a:cubicBezTo>
                      <a:pt x="1379" y="765"/>
                      <a:pt x="1052" y="1493"/>
                      <a:pt x="1287" y="2337"/>
                    </a:cubicBezTo>
                    <a:cubicBezTo>
                      <a:pt x="1143" y="2319"/>
                      <a:pt x="1017" y="2196"/>
                      <a:pt x="773" y="2196"/>
                    </a:cubicBezTo>
                    <a:cubicBezTo>
                      <a:pt x="596" y="2196"/>
                      <a:pt x="355" y="2262"/>
                      <a:pt x="1" y="2483"/>
                    </a:cubicBezTo>
                    <a:lnTo>
                      <a:pt x="1" y="6971"/>
                    </a:lnTo>
                    <a:cubicBezTo>
                      <a:pt x="579" y="7372"/>
                      <a:pt x="1321" y="7651"/>
                      <a:pt x="2195" y="7709"/>
                    </a:cubicBezTo>
                    <a:cubicBezTo>
                      <a:pt x="2226" y="7711"/>
                      <a:pt x="2255" y="7712"/>
                      <a:pt x="2284" y="7712"/>
                    </a:cubicBezTo>
                    <a:cubicBezTo>
                      <a:pt x="2962" y="7712"/>
                      <a:pt x="3266" y="7218"/>
                      <a:pt x="3450" y="7218"/>
                    </a:cubicBezTo>
                    <a:cubicBezTo>
                      <a:pt x="3460" y="7218"/>
                      <a:pt x="3469" y="7219"/>
                      <a:pt x="3478" y="7222"/>
                    </a:cubicBezTo>
                    <a:cubicBezTo>
                      <a:pt x="3713" y="7303"/>
                      <a:pt x="3932" y="7339"/>
                      <a:pt x="4137" y="7339"/>
                    </a:cubicBezTo>
                    <a:cubicBezTo>
                      <a:pt x="5421" y="7339"/>
                      <a:pt x="6109" y="5894"/>
                      <a:pt x="6179" y="4772"/>
                    </a:cubicBezTo>
                    <a:cubicBezTo>
                      <a:pt x="6277" y="3250"/>
                      <a:pt x="5302" y="1406"/>
                      <a:pt x="3629" y="1406"/>
                    </a:cubicBezTo>
                    <a:cubicBezTo>
                      <a:pt x="3092" y="1406"/>
                      <a:pt x="2483" y="1596"/>
                      <a:pt x="1814" y="2048"/>
                    </a:cubicBezTo>
                    <a:cubicBezTo>
                      <a:pt x="1674" y="1442"/>
                      <a:pt x="1899" y="833"/>
                      <a:pt x="2216" y="285"/>
                    </a:cubicBezTo>
                    <a:cubicBezTo>
                      <a:pt x="2298" y="138"/>
                      <a:pt x="2182" y="0"/>
                      <a:pt x="2056" y="0"/>
                    </a:cubicBezTo>
                    <a:close/>
                  </a:path>
                </a:pathLst>
              </a:custGeom>
              <a:solidFill>
                <a:srgbClr val="ABE1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31"/>
              <p:cNvSpPr/>
              <p:nvPr/>
            </p:nvSpPr>
            <p:spPr>
              <a:xfrm>
                <a:off x="306226" y="3131998"/>
                <a:ext cx="90215" cy="139363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1914" extrusionOk="0">
                    <a:moveTo>
                      <a:pt x="335" y="0"/>
                    </a:moveTo>
                    <a:cubicBezTo>
                      <a:pt x="148" y="0"/>
                      <a:pt x="1" y="222"/>
                      <a:pt x="48" y="400"/>
                    </a:cubicBezTo>
                    <a:cubicBezTo>
                      <a:pt x="126" y="703"/>
                      <a:pt x="153" y="958"/>
                      <a:pt x="157" y="1271"/>
                    </a:cubicBezTo>
                    <a:cubicBezTo>
                      <a:pt x="162" y="1563"/>
                      <a:pt x="335" y="1914"/>
                      <a:pt x="623" y="1914"/>
                    </a:cubicBezTo>
                    <a:cubicBezTo>
                      <a:pt x="694" y="1914"/>
                      <a:pt x="773" y="1892"/>
                      <a:pt x="857" y="1843"/>
                    </a:cubicBezTo>
                    <a:cubicBezTo>
                      <a:pt x="1204" y="1639"/>
                      <a:pt x="1238" y="1138"/>
                      <a:pt x="1126" y="798"/>
                    </a:cubicBezTo>
                    <a:cubicBezTo>
                      <a:pt x="1003" y="427"/>
                      <a:pt x="786" y="162"/>
                      <a:pt x="428" y="19"/>
                    </a:cubicBezTo>
                    <a:cubicBezTo>
                      <a:pt x="397" y="6"/>
                      <a:pt x="365" y="0"/>
                      <a:pt x="335" y="0"/>
                    </a:cubicBezTo>
                    <a:close/>
                  </a:path>
                </a:pathLst>
              </a:custGeom>
              <a:solidFill>
                <a:srgbClr val="FAFB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31"/>
              <p:cNvSpPr/>
              <p:nvPr/>
            </p:nvSpPr>
            <p:spPr>
              <a:xfrm>
                <a:off x="282124" y="3292114"/>
                <a:ext cx="91016" cy="70701"/>
              </a:xfrm>
              <a:custGeom>
                <a:avLst/>
                <a:gdLst/>
                <a:ahLst/>
                <a:cxnLst/>
                <a:rect l="l" t="t" r="r" b="b"/>
                <a:pathLst>
                  <a:path w="1250" h="971" extrusionOk="0">
                    <a:moveTo>
                      <a:pt x="624" y="1"/>
                    </a:moveTo>
                    <a:cubicBezTo>
                      <a:pt x="1" y="1"/>
                      <a:pt x="1" y="971"/>
                      <a:pt x="624" y="971"/>
                    </a:cubicBezTo>
                    <a:cubicBezTo>
                      <a:pt x="1249" y="971"/>
                      <a:pt x="1249" y="1"/>
                      <a:pt x="624" y="1"/>
                    </a:cubicBezTo>
                    <a:close/>
                  </a:path>
                </a:pathLst>
              </a:custGeom>
              <a:solidFill>
                <a:srgbClr val="FAFBF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31"/>
              <p:cNvSpPr/>
              <p:nvPr/>
            </p:nvSpPr>
            <p:spPr>
              <a:xfrm>
                <a:off x="55968" y="3265027"/>
                <a:ext cx="155892" cy="157639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165" extrusionOk="0">
                    <a:moveTo>
                      <a:pt x="108" y="0"/>
                    </a:moveTo>
                    <a:cubicBezTo>
                      <a:pt x="91" y="0"/>
                      <a:pt x="72" y="11"/>
                      <a:pt x="68" y="32"/>
                    </a:cubicBezTo>
                    <a:cubicBezTo>
                      <a:pt x="1" y="601"/>
                      <a:pt x="266" y="1087"/>
                      <a:pt x="671" y="1465"/>
                    </a:cubicBezTo>
                    <a:cubicBezTo>
                      <a:pt x="1000" y="1778"/>
                      <a:pt x="1502" y="2165"/>
                      <a:pt x="1981" y="2165"/>
                    </a:cubicBezTo>
                    <a:cubicBezTo>
                      <a:pt x="2013" y="2165"/>
                      <a:pt x="2045" y="2163"/>
                      <a:pt x="2076" y="2159"/>
                    </a:cubicBezTo>
                    <a:cubicBezTo>
                      <a:pt x="2124" y="2152"/>
                      <a:pt x="2141" y="2084"/>
                      <a:pt x="2086" y="2067"/>
                    </a:cubicBezTo>
                    <a:cubicBezTo>
                      <a:pt x="1195" y="1778"/>
                      <a:pt x="59" y="1125"/>
                      <a:pt x="137" y="32"/>
                    </a:cubicBezTo>
                    <a:cubicBezTo>
                      <a:pt x="139" y="11"/>
                      <a:pt x="124" y="0"/>
                      <a:pt x="108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31"/>
              <p:cNvSpPr/>
              <p:nvPr/>
            </p:nvSpPr>
            <p:spPr>
              <a:xfrm>
                <a:off x="240330" y="3416842"/>
                <a:ext cx="31455" cy="10558"/>
              </a:xfrm>
              <a:custGeom>
                <a:avLst/>
                <a:gdLst/>
                <a:ahLst/>
                <a:cxnLst/>
                <a:rect l="l" t="t" r="r" b="b"/>
                <a:pathLst>
                  <a:path w="432" h="145" extrusionOk="0">
                    <a:moveTo>
                      <a:pt x="318" y="0"/>
                    </a:moveTo>
                    <a:cubicBezTo>
                      <a:pt x="293" y="0"/>
                      <a:pt x="267" y="4"/>
                      <a:pt x="242" y="6"/>
                    </a:cubicBezTo>
                    <a:cubicBezTo>
                      <a:pt x="187" y="9"/>
                      <a:pt x="129" y="9"/>
                      <a:pt x="75" y="13"/>
                    </a:cubicBezTo>
                    <a:cubicBezTo>
                      <a:pt x="0" y="16"/>
                      <a:pt x="0" y="128"/>
                      <a:pt x="75" y="132"/>
                    </a:cubicBezTo>
                    <a:cubicBezTo>
                      <a:pt x="129" y="136"/>
                      <a:pt x="187" y="136"/>
                      <a:pt x="242" y="139"/>
                    </a:cubicBezTo>
                    <a:cubicBezTo>
                      <a:pt x="269" y="141"/>
                      <a:pt x="296" y="145"/>
                      <a:pt x="322" y="145"/>
                    </a:cubicBezTo>
                    <a:cubicBezTo>
                      <a:pt x="348" y="145"/>
                      <a:pt x="372" y="141"/>
                      <a:pt x="394" y="125"/>
                    </a:cubicBezTo>
                    <a:cubicBezTo>
                      <a:pt x="432" y="98"/>
                      <a:pt x="432" y="47"/>
                      <a:pt x="394" y="23"/>
                    </a:cubicBezTo>
                    <a:cubicBezTo>
                      <a:pt x="371" y="5"/>
                      <a:pt x="345" y="0"/>
                      <a:pt x="318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31"/>
              <p:cNvSpPr/>
              <p:nvPr/>
            </p:nvSpPr>
            <p:spPr>
              <a:xfrm>
                <a:off x="-26" y="3463442"/>
                <a:ext cx="900836" cy="306249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4206" extrusionOk="0">
                    <a:moveTo>
                      <a:pt x="11398" y="1"/>
                    </a:moveTo>
                    <a:cubicBezTo>
                      <a:pt x="11210" y="1"/>
                      <a:pt x="10989" y="128"/>
                      <a:pt x="10796" y="128"/>
                    </a:cubicBezTo>
                    <a:lnTo>
                      <a:pt x="1" y="128"/>
                    </a:lnTo>
                    <a:lnTo>
                      <a:pt x="1" y="4102"/>
                    </a:lnTo>
                    <a:lnTo>
                      <a:pt x="10796" y="4102"/>
                    </a:lnTo>
                    <a:cubicBezTo>
                      <a:pt x="11017" y="4102"/>
                      <a:pt x="11229" y="4205"/>
                      <a:pt x="11424" y="4205"/>
                    </a:cubicBezTo>
                    <a:cubicBezTo>
                      <a:pt x="11491" y="4205"/>
                      <a:pt x="11556" y="4193"/>
                      <a:pt x="11619" y="4160"/>
                    </a:cubicBezTo>
                    <a:cubicBezTo>
                      <a:pt x="12150" y="3874"/>
                      <a:pt x="12371" y="3064"/>
                      <a:pt x="12371" y="2425"/>
                    </a:cubicBezTo>
                    <a:lnTo>
                      <a:pt x="12371" y="1826"/>
                    </a:lnTo>
                    <a:cubicBezTo>
                      <a:pt x="12371" y="1129"/>
                      <a:pt x="12130" y="278"/>
                      <a:pt x="11517" y="22"/>
                    </a:cubicBezTo>
                    <a:cubicBezTo>
                      <a:pt x="11479" y="7"/>
                      <a:pt x="11439" y="1"/>
                      <a:pt x="11398" y="1"/>
                    </a:cubicBezTo>
                    <a:close/>
                  </a:path>
                </a:pathLst>
              </a:custGeom>
              <a:solidFill>
                <a:srgbClr val="F3D0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31"/>
              <p:cNvSpPr/>
              <p:nvPr/>
            </p:nvSpPr>
            <p:spPr>
              <a:xfrm>
                <a:off x="-26" y="3518853"/>
                <a:ext cx="804214" cy="195720"/>
              </a:xfrm>
              <a:custGeom>
                <a:avLst/>
                <a:gdLst/>
                <a:ahLst/>
                <a:cxnLst/>
                <a:rect l="l" t="t" r="r" b="b"/>
                <a:pathLst>
                  <a:path w="11045" h="2688" extrusionOk="0">
                    <a:moveTo>
                      <a:pt x="1" y="0"/>
                    </a:moveTo>
                    <a:lnTo>
                      <a:pt x="1" y="2688"/>
                    </a:lnTo>
                    <a:lnTo>
                      <a:pt x="11044" y="2688"/>
                    </a:lnTo>
                    <a:lnTo>
                      <a:pt x="11044" y="0"/>
                    </a:lnTo>
                    <a:close/>
                  </a:path>
                </a:pathLst>
              </a:custGeom>
              <a:solidFill>
                <a:srgbClr val="FBE8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31"/>
              <p:cNvSpPr/>
              <p:nvPr/>
            </p:nvSpPr>
            <p:spPr>
              <a:xfrm>
                <a:off x="781111" y="3510844"/>
                <a:ext cx="75361" cy="213413"/>
              </a:xfrm>
              <a:custGeom>
                <a:avLst/>
                <a:gdLst/>
                <a:ahLst/>
                <a:cxnLst/>
                <a:rect l="l" t="t" r="r" b="b"/>
                <a:pathLst>
                  <a:path w="1035" h="2931" extrusionOk="0">
                    <a:moveTo>
                      <a:pt x="494" y="1"/>
                    </a:moveTo>
                    <a:cubicBezTo>
                      <a:pt x="340" y="1"/>
                      <a:pt x="65" y="8"/>
                      <a:pt x="0" y="110"/>
                    </a:cubicBezTo>
                    <a:cubicBezTo>
                      <a:pt x="1" y="110"/>
                      <a:pt x="2" y="110"/>
                      <a:pt x="3" y="110"/>
                    </a:cubicBezTo>
                    <a:cubicBezTo>
                      <a:pt x="392" y="110"/>
                      <a:pt x="455" y="2785"/>
                      <a:pt x="0" y="2798"/>
                    </a:cubicBezTo>
                    <a:cubicBezTo>
                      <a:pt x="38" y="2896"/>
                      <a:pt x="340" y="2931"/>
                      <a:pt x="494" y="2931"/>
                    </a:cubicBezTo>
                    <a:lnTo>
                      <a:pt x="575" y="2931"/>
                    </a:lnTo>
                    <a:cubicBezTo>
                      <a:pt x="728" y="2931"/>
                      <a:pt x="803" y="2856"/>
                      <a:pt x="888" y="2686"/>
                    </a:cubicBezTo>
                    <a:cubicBezTo>
                      <a:pt x="997" y="2461"/>
                      <a:pt x="1034" y="501"/>
                      <a:pt x="891" y="287"/>
                    </a:cubicBezTo>
                    <a:cubicBezTo>
                      <a:pt x="814" y="59"/>
                      <a:pt x="728" y="1"/>
                      <a:pt x="57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31"/>
              <p:cNvSpPr/>
              <p:nvPr/>
            </p:nvSpPr>
            <p:spPr>
              <a:xfrm>
                <a:off x="-26" y="3560939"/>
                <a:ext cx="729654" cy="6480"/>
              </a:xfrm>
              <a:custGeom>
                <a:avLst/>
                <a:gdLst/>
                <a:ahLst/>
                <a:cxnLst/>
                <a:rect l="l" t="t" r="r" b="b"/>
                <a:pathLst>
                  <a:path w="10021" h="89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10020" y="89"/>
                    </a:lnTo>
                    <a:lnTo>
                      <a:pt x="10020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31"/>
              <p:cNvSpPr/>
              <p:nvPr/>
            </p:nvSpPr>
            <p:spPr>
              <a:xfrm>
                <a:off x="-26" y="3639213"/>
                <a:ext cx="729654" cy="6772"/>
              </a:xfrm>
              <a:custGeom>
                <a:avLst/>
                <a:gdLst/>
                <a:ahLst/>
                <a:cxnLst/>
                <a:rect l="l" t="t" r="r" b="b"/>
                <a:pathLst>
                  <a:path w="10021" h="93" extrusionOk="0">
                    <a:moveTo>
                      <a:pt x="1" y="1"/>
                    </a:moveTo>
                    <a:lnTo>
                      <a:pt x="1" y="92"/>
                    </a:lnTo>
                    <a:lnTo>
                      <a:pt x="10020" y="92"/>
                    </a:lnTo>
                    <a:lnTo>
                      <a:pt x="10020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31"/>
              <p:cNvSpPr/>
              <p:nvPr/>
            </p:nvSpPr>
            <p:spPr>
              <a:xfrm>
                <a:off x="254383" y="3604481"/>
                <a:ext cx="126985" cy="6844"/>
              </a:xfrm>
              <a:custGeom>
                <a:avLst/>
                <a:gdLst/>
                <a:ahLst/>
                <a:cxnLst/>
                <a:rect l="l" t="t" r="r" b="b"/>
                <a:pathLst>
                  <a:path w="1744" h="94" extrusionOk="0">
                    <a:moveTo>
                      <a:pt x="1" y="1"/>
                    </a:moveTo>
                    <a:lnTo>
                      <a:pt x="1" y="93"/>
                    </a:lnTo>
                    <a:lnTo>
                      <a:pt x="1743" y="93"/>
                    </a:lnTo>
                    <a:lnTo>
                      <a:pt x="1743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31"/>
              <p:cNvSpPr/>
              <p:nvPr/>
            </p:nvSpPr>
            <p:spPr>
              <a:xfrm>
                <a:off x="-26" y="3674163"/>
                <a:ext cx="522794" cy="6772"/>
              </a:xfrm>
              <a:custGeom>
                <a:avLst/>
                <a:gdLst/>
                <a:ahLst/>
                <a:cxnLst/>
                <a:rect l="l" t="t" r="r" b="b"/>
                <a:pathLst>
                  <a:path w="7180" h="93" extrusionOk="0">
                    <a:moveTo>
                      <a:pt x="1" y="0"/>
                    </a:moveTo>
                    <a:lnTo>
                      <a:pt x="1" y="92"/>
                    </a:lnTo>
                    <a:lnTo>
                      <a:pt x="7180" y="92"/>
                    </a:lnTo>
                    <a:lnTo>
                      <a:pt x="7180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31"/>
              <p:cNvSpPr/>
              <p:nvPr/>
            </p:nvSpPr>
            <p:spPr>
              <a:xfrm>
                <a:off x="-26" y="3745301"/>
                <a:ext cx="841348" cy="290231"/>
              </a:xfrm>
              <a:custGeom>
                <a:avLst/>
                <a:gdLst/>
                <a:ahLst/>
                <a:cxnLst/>
                <a:rect l="l" t="t" r="r" b="b"/>
                <a:pathLst>
                  <a:path w="11555" h="3986" extrusionOk="0">
                    <a:moveTo>
                      <a:pt x="10649" y="0"/>
                    </a:moveTo>
                    <a:cubicBezTo>
                      <a:pt x="10473" y="0"/>
                      <a:pt x="10264" y="122"/>
                      <a:pt x="10085" y="122"/>
                    </a:cubicBezTo>
                    <a:lnTo>
                      <a:pt x="1" y="122"/>
                    </a:lnTo>
                    <a:lnTo>
                      <a:pt x="1" y="3888"/>
                    </a:lnTo>
                    <a:lnTo>
                      <a:pt x="10085" y="3888"/>
                    </a:lnTo>
                    <a:cubicBezTo>
                      <a:pt x="10290" y="3888"/>
                      <a:pt x="10489" y="3986"/>
                      <a:pt x="10672" y="3986"/>
                    </a:cubicBezTo>
                    <a:cubicBezTo>
                      <a:pt x="10735" y="3986"/>
                      <a:pt x="10796" y="3974"/>
                      <a:pt x="10854" y="3943"/>
                    </a:cubicBezTo>
                    <a:cubicBezTo>
                      <a:pt x="11351" y="3674"/>
                      <a:pt x="11555" y="2905"/>
                      <a:pt x="11555" y="2300"/>
                    </a:cubicBezTo>
                    <a:lnTo>
                      <a:pt x="11555" y="1732"/>
                    </a:lnTo>
                    <a:cubicBezTo>
                      <a:pt x="11555" y="1068"/>
                      <a:pt x="11330" y="265"/>
                      <a:pt x="10759" y="20"/>
                    </a:cubicBezTo>
                    <a:cubicBezTo>
                      <a:pt x="10724" y="6"/>
                      <a:pt x="10687" y="0"/>
                      <a:pt x="10649" y="0"/>
                    </a:cubicBezTo>
                    <a:close/>
                  </a:path>
                </a:pathLst>
              </a:custGeom>
              <a:solidFill>
                <a:srgbClr val="FD927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31"/>
              <p:cNvSpPr/>
              <p:nvPr/>
            </p:nvSpPr>
            <p:spPr>
              <a:xfrm>
                <a:off x="-26" y="3797726"/>
                <a:ext cx="751207" cy="185672"/>
              </a:xfrm>
              <a:custGeom>
                <a:avLst/>
                <a:gdLst/>
                <a:ahLst/>
                <a:cxnLst/>
                <a:rect l="l" t="t" r="r" b="b"/>
                <a:pathLst>
                  <a:path w="10317" h="2550" extrusionOk="0">
                    <a:moveTo>
                      <a:pt x="1" y="1"/>
                    </a:moveTo>
                    <a:lnTo>
                      <a:pt x="1" y="2549"/>
                    </a:lnTo>
                    <a:lnTo>
                      <a:pt x="10317" y="2549"/>
                    </a:lnTo>
                    <a:lnTo>
                      <a:pt x="10317" y="1"/>
                    </a:lnTo>
                    <a:close/>
                  </a:path>
                </a:pathLst>
              </a:custGeom>
              <a:solidFill>
                <a:srgbClr val="FBE8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31"/>
              <p:cNvSpPr/>
              <p:nvPr/>
            </p:nvSpPr>
            <p:spPr>
              <a:xfrm>
                <a:off x="729560" y="3790299"/>
                <a:ext cx="70410" cy="202200"/>
              </a:xfrm>
              <a:custGeom>
                <a:avLst/>
                <a:gdLst/>
                <a:ahLst/>
                <a:cxnLst/>
                <a:rect l="l" t="t" r="r" b="b"/>
                <a:pathLst>
                  <a:path w="967" h="2777" extrusionOk="0">
                    <a:moveTo>
                      <a:pt x="463" y="1"/>
                    </a:moveTo>
                    <a:cubicBezTo>
                      <a:pt x="321" y="1"/>
                      <a:pt x="62" y="8"/>
                      <a:pt x="0" y="103"/>
                    </a:cubicBezTo>
                    <a:cubicBezTo>
                      <a:pt x="1" y="103"/>
                      <a:pt x="2" y="103"/>
                      <a:pt x="3" y="103"/>
                    </a:cubicBezTo>
                    <a:cubicBezTo>
                      <a:pt x="368" y="103"/>
                      <a:pt x="425" y="2637"/>
                      <a:pt x="0" y="2651"/>
                    </a:cubicBezTo>
                    <a:cubicBezTo>
                      <a:pt x="38" y="2743"/>
                      <a:pt x="321" y="2777"/>
                      <a:pt x="463" y="2777"/>
                    </a:cubicBezTo>
                    <a:lnTo>
                      <a:pt x="538" y="2777"/>
                    </a:lnTo>
                    <a:cubicBezTo>
                      <a:pt x="681" y="2777"/>
                      <a:pt x="752" y="2706"/>
                      <a:pt x="831" y="2543"/>
                    </a:cubicBezTo>
                    <a:cubicBezTo>
                      <a:pt x="933" y="2331"/>
                      <a:pt x="966" y="473"/>
                      <a:pt x="834" y="273"/>
                    </a:cubicBezTo>
                    <a:cubicBezTo>
                      <a:pt x="759" y="55"/>
                      <a:pt x="681" y="1"/>
                      <a:pt x="53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31"/>
              <p:cNvSpPr/>
              <p:nvPr/>
            </p:nvSpPr>
            <p:spPr>
              <a:xfrm>
                <a:off x="-26" y="3837628"/>
                <a:ext cx="681598" cy="6262"/>
              </a:xfrm>
              <a:custGeom>
                <a:avLst/>
                <a:gdLst/>
                <a:ahLst/>
                <a:cxnLst/>
                <a:rect l="l" t="t" r="r" b="b"/>
                <a:pathLst>
                  <a:path w="9361" h="86" extrusionOk="0">
                    <a:moveTo>
                      <a:pt x="1" y="1"/>
                    </a:moveTo>
                    <a:lnTo>
                      <a:pt x="1" y="86"/>
                    </a:lnTo>
                    <a:lnTo>
                      <a:pt x="9361" y="86"/>
                    </a:lnTo>
                    <a:lnTo>
                      <a:pt x="9361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31"/>
              <p:cNvSpPr/>
              <p:nvPr/>
            </p:nvSpPr>
            <p:spPr>
              <a:xfrm>
                <a:off x="-26" y="3911969"/>
                <a:ext cx="681598" cy="6262"/>
              </a:xfrm>
              <a:custGeom>
                <a:avLst/>
                <a:gdLst/>
                <a:ahLst/>
                <a:cxnLst/>
                <a:rect l="l" t="t" r="r" b="b"/>
                <a:pathLst>
                  <a:path w="9361" h="86" extrusionOk="0">
                    <a:moveTo>
                      <a:pt x="1" y="0"/>
                    </a:moveTo>
                    <a:lnTo>
                      <a:pt x="1" y="85"/>
                    </a:lnTo>
                    <a:lnTo>
                      <a:pt x="9361" y="85"/>
                    </a:lnTo>
                    <a:lnTo>
                      <a:pt x="9361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31"/>
              <p:cNvSpPr/>
              <p:nvPr/>
            </p:nvSpPr>
            <p:spPr>
              <a:xfrm>
                <a:off x="237563" y="3879276"/>
                <a:ext cx="118539" cy="6262"/>
              </a:xfrm>
              <a:custGeom>
                <a:avLst/>
                <a:gdLst/>
                <a:ahLst/>
                <a:cxnLst/>
                <a:rect l="l" t="t" r="r" b="b"/>
                <a:pathLst>
                  <a:path w="1628" h="86" extrusionOk="0">
                    <a:moveTo>
                      <a:pt x="0" y="0"/>
                    </a:moveTo>
                    <a:lnTo>
                      <a:pt x="0" y="85"/>
                    </a:lnTo>
                    <a:lnTo>
                      <a:pt x="1627" y="85"/>
                    </a:lnTo>
                    <a:lnTo>
                      <a:pt x="1627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31"/>
              <p:cNvSpPr/>
              <p:nvPr/>
            </p:nvSpPr>
            <p:spPr>
              <a:xfrm>
                <a:off x="-26" y="3945099"/>
                <a:ext cx="488353" cy="6335"/>
              </a:xfrm>
              <a:custGeom>
                <a:avLst/>
                <a:gdLst/>
                <a:ahLst/>
                <a:cxnLst/>
                <a:rect l="l" t="t" r="r" b="b"/>
                <a:pathLst>
                  <a:path w="6707" h="87" extrusionOk="0">
                    <a:moveTo>
                      <a:pt x="1" y="1"/>
                    </a:moveTo>
                    <a:lnTo>
                      <a:pt x="1" y="87"/>
                    </a:lnTo>
                    <a:lnTo>
                      <a:pt x="6707" y="87"/>
                    </a:lnTo>
                    <a:lnTo>
                      <a:pt x="6707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31"/>
              <p:cNvSpPr/>
              <p:nvPr/>
            </p:nvSpPr>
            <p:spPr>
              <a:xfrm>
                <a:off x="-26" y="4011577"/>
                <a:ext cx="1039034" cy="358456"/>
              </a:xfrm>
              <a:custGeom>
                <a:avLst/>
                <a:gdLst/>
                <a:ahLst/>
                <a:cxnLst/>
                <a:rect l="l" t="t" r="r" b="b"/>
                <a:pathLst>
                  <a:path w="14270" h="4923" extrusionOk="0">
                    <a:moveTo>
                      <a:pt x="13145" y="1"/>
                    </a:moveTo>
                    <a:cubicBezTo>
                      <a:pt x="12929" y="1"/>
                      <a:pt x="12672" y="154"/>
                      <a:pt x="12450" y="154"/>
                    </a:cubicBezTo>
                    <a:lnTo>
                      <a:pt x="1" y="154"/>
                    </a:lnTo>
                    <a:lnTo>
                      <a:pt x="1" y="4801"/>
                    </a:lnTo>
                    <a:lnTo>
                      <a:pt x="12450" y="4801"/>
                    </a:lnTo>
                    <a:cubicBezTo>
                      <a:pt x="12703" y="4801"/>
                      <a:pt x="12950" y="4923"/>
                      <a:pt x="13175" y="4923"/>
                    </a:cubicBezTo>
                    <a:cubicBezTo>
                      <a:pt x="13253" y="4923"/>
                      <a:pt x="13328" y="4908"/>
                      <a:pt x="13399" y="4869"/>
                    </a:cubicBezTo>
                    <a:cubicBezTo>
                      <a:pt x="14015" y="4535"/>
                      <a:pt x="14270" y="3586"/>
                      <a:pt x="14270" y="2838"/>
                    </a:cubicBezTo>
                    <a:lnTo>
                      <a:pt x="14270" y="2140"/>
                    </a:lnTo>
                    <a:cubicBezTo>
                      <a:pt x="14270" y="1320"/>
                      <a:pt x="13991" y="327"/>
                      <a:pt x="13283" y="27"/>
                    </a:cubicBezTo>
                    <a:cubicBezTo>
                      <a:pt x="13240" y="8"/>
                      <a:pt x="13194" y="1"/>
                      <a:pt x="1314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31"/>
              <p:cNvSpPr/>
              <p:nvPr/>
            </p:nvSpPr>
            <p:spPr>
              <a:xfrm>
                <a:off x="-26" y="4076454"/>
                <a:ext cx="927558" cy="228995"/>
              </a:xfrm>
              <a:custGeom>
                <a:avLst/>
                <a:gdLst/>
                <a:ahLst/>
                <a:cxnLst/>
                <a:rect l="l" t="t" r="r" b="b"/>
                <a:pathLst>
                  <a:path w="12739" h="3145" extrusionOk="0">
                    <a:moveTo>
                      <a:pt x="1" y="1"/>
                    </a:moveTo>
                    <a:lnTo>
                      <a:pt x="1" y="3144"/>
                    </a:lnTo>
                    <a:lnTo>
                      <a:pt x="12739" y="3144"/>
                    </a:lnTo>
                    <a:lnTo>
                      <a:pt x="12739" y="1"/>
                    </a:lnTo>
                    <a:close/>
                  </a:path>
                </a:pathLst>
              </a:custGeom>
              <a:solidFill>
                <a:srgbClr val="FBE8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31"/>
              <p:cNvSpPr/>
              <p:nvPr/>
            </p:nvSpPr>
            <p:spPr>
              <a:xfrm>
                <a:off x="900743" y="4067279"/>
                <a:ext cx="87011" cy="249528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3427" extrusionOk="0">
                    <a:moveTo>
                      <a:pt x="572" y="1"/>
                    </a:moveTo>
                    <a:cubicBezTo>
                      <a:pt x="395" y="1"/>
                      <a:pt x="79" y="8"/>
                      <a:pt x="0" y="127"/>
                    </a:cubicBezTo>
                    <a:cubicBezTo>
                      <a:pt x="1" y="127"/>
                      <a:pt x="2" y="127"/>
                      <a:pt x="3" y="127"/>
                    </a:cubicBezTo>
                    <a:cubicBezTo>
                      <a:pt x="453" y="127"/>
                      <a:pt x="527" y="3253"/>
                      <a:pt x="0" y="3270"/>
                    </a:cubicBezTo>
                    <a:cubicBezTo>
                      <a:pt x="44" y="3386"/>
                      <a:pt x="395" y="3426"/>
                      <a:pt x="572" y="3426"/>
                    </a:cubicBezTo>
                    <a:lnTo>
                      <a:pt x="664" y="3426"/>
                    </a:lnTo>
                    <a:cubicBezTo>
                      <a:pt x="841" y="3426"/>
                      <a:pt x="930" y="3342"/>
                      <a:pt x="1024" y="3137"/>
                    </a:cubicBezTo>
                    <a:cubicBezTo>
                      <a:pt x="1151" y="2875"/>
                      <a:pt x="1195" y="586"/>
                      <a:pt x="1028" y="334"/>
                    </a:cubicBezTo>
                    <a:cubicBezTo>
                      <a:pt x="939" y="69"/>
                      <a:pt x="841" y="1"/>
                      <a:pt x="664" y="1"/>
                    </a:cubicBezTo>
                    <a:close/>
                  </a:path>
                </a:pathLst>
              </a:custGeom>
              <a:solidFill>
                <a:srgbClr val="FD927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31"/>
              <p:cNvSpPr/>
              <p:nvPr/>
            </p:nvSpPr>
            <p:spPr>
              <a:xfrm>
                <a:off x="-26" y="4125748"/>
                <a:ext cx="841348" cy="7718"/>
              </a:xfrm>
              <a:custGeom>
                <a:avLst/>
                <a:gdLst/>
                <a:ahLst/>
                <a:cxnLst/>
                <a:rect l="l" t="t" r="r" b="b"/>
                <a:pathLst>
                  <a:path w="11555" h="106" extrusionOk="0">
                    <a:moveTo>
                      <a:pt x="1" y="1"/>
                    </a:moveTo>
                    <a:lnTo>
                      <a:pt x="1" y="106"/>
                    </a:lnTo>
                    <a:lnTo>
                      <a:pt x="11555" y="106"/>
                    </a:lnTo>
                    <a:lnTo>
                      <a:pt x="11555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31"/>
              <p:cNvSpPr/>
              <p:nvPr/>
            </p:nvSpPr>
            <p:spPr>
              <a:xfrm>
                <a:off x="-26" y="4217419"/>
                <a:ext cx="841348" cy="7791"/>
              </a:xfrm>
              <a:custGeom>
                <a:avLst/>
                <a:gdLst/>
                <a:ahLst/>
                <a:cxnLst/>
                <a:rect l="l" t="t" r="r" b="b"/>
                <a:pathLst>
                  <a:path w="11555" h="107" extrusionOk="0">
                    <a:moveTo>
                      <a:pt x="1" y="1"/>
                    </a:moveTo>
                    <a:lnTo>
                      <a:pt x="1" y="106"/>
                    </a:lnTo>
                    <a:lnTo>
                      <a:pt x="11555" y="106"/>
                    </a:lnTo>
                    <a:lnTo>
                      <a:pt x="11555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31"/>
              <p:cNvSpPr/>
              <p:nvPr/>
            </p:nvSpPr>
            <p:spPr>
              <a:xfrm>
                <a:off x="293338" y="4176790"/>
                <a:ext cx="146208" cy="7718"/>
              </a:xfrm>
              <a:custGeom>
                <a:avLst/>
                <a:gdLst/>
                <a:ahLst/>
                <a:cxnLst/>
                <a:rect l="l" t="t" r="r" b="b"/>
                <a:pathLst>
                  <a:path w="2008" h="106" extrusionOk="0">
                    <a:moveTo>
                      <a:pt x="0" y="0"/>
                    </a:moveTo>
                    <a:lnTo>
                      <a:pt x="0" y="106"/>
                    </a:lnTo>
                    <a:lnTo>
                      <a:pt x="2007" y="106"/>
                    </a:lnTo>
                    <a:lnTo>
                      <a:pt x="2007" y="0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31"/>
              <p:cNvSpPr/>
              <p:nvPr/>
            </p:nvSpPr>
            <p:spPr>
              <a:xfrm>
                <a:off x="-26" y="4258267"/>
                <a:ext cx="602815" cy="7791"/>
              </a:xfrm>
              <a:custGeom>
                <a:avLst/>
                <a:gdLst/>
                <a:ahLst/>
                <a:cxnLst/>
                <a:rect l="l" t="t" r="r" b="b"/>
                <a:pathLst>
                  <a:path w="8279" h="107" extrusionOk="0">
                    <a:moveTo>
                      <a:pt x="1" y="1"/>
                    </a:moveTo>
                    <a:lnTo>
                      <a:pt x="1" y="106"/>
                    </a:lnTo>
                    <a:lnTo>
                      <a:pt x="8279" y="106"/>
                    </a:lnTo>
                    <a:lnTo>
                      <a:pt x="8279" y="1"/>
                    </a:lnTo>
                    <a:close/>
                  </a:path>
                </a:pathLst>
              </a:custGeom>
              <a:solidFill>
                <a:srgbClr val="DDE0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31"/>
              <p:cNvSpPr/>
              <p:nvPr/>
            </p:nvSpPr>
            <p:spPr>
              <a:xfrm>
                <a:off x="382752" y="3906072"/>
                <a:ext cx="475174" cy="716402"/>
              </a:xfrm>
              <a:custGeom>
                <a:avLst/>
                <a:gdLst/>
                <a:ahLst/>
                <a:cxnLst/>
                <a:rect l="l" t="t" r="r" b="b"/>
                <a:pathLst>
                  <a:path w="6526" h="9839" extrusionOk="0">
                    <a:moveTo>
                      <a:pt x="2848" y="1"/>
                    </a:moveTo>
                    <a:cubicBezTo>
                      <a:pt x="2428" y="1"/>
                      <a:pt x="2031" y="330"/>
                      <a:pt x="1855" y="725"/>
                    </a:cubicBezTo>
                    <a:cubicBezTo>
                      <a:pt x="1657" y="1174"/>
                      <a:pt x="1674" y="1684"/>
                      <a:pt x="1695" y="2177"/>
                    </a:cubicBezTo>
                    <a:cubicBezTo>
                      <a:pt x="1708" y="2422"/>
                      <a:pt x="1719" y="2667"/>
                      <a:pt x="1728" y="2912"/>
                    </a:cubicBezTo>
                    <a:cubicBezTo>
                      <a:pt x="1732" y="2991"/>
                      <a:pt x="1736" y="3072"/>
                      <a:pt x="1698" y="3143"/>
                    </a:cubicBezTo>
                    <a:cubicBezTo>
                      <a:pt x="1649" y="3242"/>
                      <a:pt x="1549" y="3282"/>
                      <a:pt x="1439" y="3282"/>
                    </a:cubicBezTo>
                    <a:cubicBezTo>
                      <a:pt x="1329" y="3282"/>
                      <a:pt x="1208" y="3242"/>
                      <a:pt x="1116" y="3181"/>
                    </a:cubicBezTo>
                    <a:cubicBezTo>
                      <a:pt x="932" y="3058"/>
                      <a:pt x="762" y="2878"/>
                      <a:pt x="541" y="2875"/>
                    </a:cubicBezTo>
                    <a:cubicBezTo>
                      <a:pt x="537" y="2875"/>
                      <a:pt x="532" y="2875"/>
                      <a:pt x="528" y="2875"/>
                    </a:cubicBezTo>
                    <a:cubicBezTo>
                      <a:pt x="343" y="2875"/>
                      <a:pt x="179" y="3011"/>
                      <a:pt x="95" y="3178"/>
                    </a:cubicBezTo>
                    <a:cubicBezTo>
                      <a:pt x="14" y="3344"/>
                      <a:pt x="0" y="3542"/>
                      <a:pt x="14" y="3732"/>
                    </a:cubicBezTo>
                    <a:cubicBezTo>
                      <a:pt x="79" y="4923"/>
                      <a:pt x="868" y="5930"/>
                      <a:pt x="1365" y="7012"/>
                    </a:cubicBezTo>
                    <a:cubicBezTo>
                      <a:pt x="1412" y="7118"/>
                      <a:pt x="1453" y="7243"/>
                      <a:pt x="1389" y="7339"/>
                    </a:cubicBezTo>
                    <a:cubicBezTo>
                      <a:pt x="1352" y="7393"/>
                      <a:pt x="1297" y="7414"/>
                      <a:pt x="1235" y="7414"/>
                    </a:cubicBezTo>
                    <a:cubicBezTo>
                      <a:pt x="1133" y="7414"/>
                      <a:pt x="1012" y="7356"/>
                      <a:pt x="922" y="7294"/>
                    </a:cubicBezTo>
                    <a:cubicBezTo>
                      <a:pt x="833" y="7232"/>
                      <a:pt x="711" y="7174"/>
                      <a:pt x="607" y="7174"/>
                    </a:cubicBezTo>
                    <a:cubicBezTo>
                      <a:pt x="546" y="7174"/>
                      <a:pt x="491" y="7195"/>
                      <a:pt x="453" y="7247"/>
                    </a:cubicBezTo>
                    <a:cubicBezTo>
                      <a:pt x="409" y="7308"/>
                      <a:pt x="412" y="7390"/>
                      <a:pt x="422" y="7465"/>
                    </a:cubicBezTo>
                    <a:cubicBezTo>
                      <a:pt x="487" y="7927"/>
                      <a:pt x="817" y="8298"/>
                      <a:pt x="1133" y="8641"/>
                    </a:cubicBezTo>
                    <a:cubicBezTo>
                      <a:pt x="1296" y="8818"/>
                      <a:pt x="1460" y="8996"/>
                      <a:pt x="1623" y="9172"/>
                    </a:cubicBezTo>
                    <a:cubicBezTo>
                      <a:pt x="1753" y="9312"/>
                      <a:pt x="1885" y="9451"/>
                      <a:pt x="2055" y="9530"/>
                    </a:cubicBezTo>
                    <a:cubicBezTo>
                      <a:pt x="2164" y="9577"/>
                      <a:pt x="2281" y="9595"/>
                      <a:pt x="2400" y="9596"/>
                    </a:cubicBezTo>
                    <a:lnTo>
                      <a:pt x="2400" y="9596"/>
                    </a:lnTo>
                    <a:lnTo>
                      <a:pt x="1698" y="9666"/>
                    </a:lnTo>
                    <a:cubicBezTo>
                      <a:pt x="1981" y="9703"/>
                      <a:pt x="2259" y="9740"/>
                      <a:pt x="2542" y="9778"/>
                    </a:cubicBezTo>
                    <a:cubicBezTo>
                      <a:pt x="2772" y="9807"/>
                      <a:pt x="3002" y="9838"/>
                      <a:pt x="3230" y="9838"/>
                    </a:cubicBezTo>
                    <a:cubicBezTo>
                      <a:pt x="3320" y="9838"/>
                      <a:pt x="3409" y="9834"/>
                      <a:pt x="3498" y="9822"/>
                    </a:cubicBezTo>
                    <a:cubicBezTo>
                      <a:pt x="3998" y="9764"/>
                      <a:pt x="4451" y="9509"/>
                      <a:pt x="4886" y="9264"/>
                    </a:cubicBezTo>
                    <a:cubicBezTo>
                      <a:pt x="5151" y="9115"/>
                      <a:pt x="5448" y="8907"/>
                      <a:pt x="5440" y="8605"/>
                    </a:cubicBezTo>
                    <a:cubicBezTo>
                      <a:pt x="5438" y="8383"/>
                      <a:pt x="5223" y="8195"/>
                      <a:pt x="5004" y="8195"/>
                    </a:cubicBezTo>
                    <a:cubicBezTo>
                      <a:pt x="4970" y="8195"/>
                      <a:pt x="4936" y="8200"/>
                      <a:pt x="4903" y="8209"/>
                    </a:cubicBezTo>
                    <a:cubicBezTo>
                      <a:pt x="4815" y="8236"/>
                      <a:pt x="4720" y="8290"/>
                      <a:pt x="4634" y="8290"/>
                    </a:cubicBezTo>
                    <a:cubicBezTo>
                      <a:pt x="4600" y="8290"/>
                      <a:pt x="4568" y="8282"/>
                      <a:pt x="4539" y="8261"/>
                    </a:cubicBezTo>
                    <a:cubicBezTo>
                      <a:pt x="4556" y="8151"/>
                      <a:pt x="4634" y="8066"/>
                      <a:pt x="4709" y="7988"/>
                    </a:cubicBezTo>
                    <a:cubicBezTo>
                      <a:pt x="5022" y="7655"/>
                      <a:pt x="5338" y="7322"/>
                      <a:pt x="5655" y="6988"/>
                    </a:cubicBezTo>
                    <a:cubicBezTo>
                      <a:pt x="5880" y="6750"/>
                      <a:pt x="6107" y="6508"/>
                      <a:pt x="6271" y="6223"/>
                    </a:cubicBezTo>
                    <a:cubicBezTo>
                      <a:pt x="6434" y="5937"/>
                      <a:pt x="6526" y="5600"/>
                      <a:pt x="6461" y="5280"/>
                    </a:cubicBezTo>
                    <a:cubicBezTo>
                      <a:pt x="6387" y="4919"/>
                      <a:pt x="6107" y="4613"/>
                      <a:pt x="5760" y="4487"/>
                    </a:cubicBezTo>
                    <a:cubicBezTo>
                      <a:pt x="5636" y="4442"/>
                      <a:pt x="5505" y="4421"/>
                      <a:pt x="5374" y="4421"/>
                    </a:cubicBezTo>
                    <a:cubicBezTo>
                      <a:pt x="5138" y="4421"/>
                      <a:pt x="4901" y="4490"/>
                      <a:pt x="4702" y="4616"/>
                    </a:cubicBezTo>
                    <a:cubicBezTo>
                      <a:pt x="4610" y="4676"/>
                      <a:pt x="4499" y="4747"/>
                      <a:pt x="4400" y="4747"/>
                    </a:cubicBezTo>
                    <a:cubicBezTo>
                      <a:pt x="4364" y="4747"/>
                      <a:pt x="4329" y="4738"/>
                      <a:pt x="4297" y="4715"/>
                    </a:cubicBezTo>
                    <a:cubicBezTo>
                      <a:pt x="4219" y="4661"/>
                      <a:pt x="4206" y="4555"/>
                      <a:pt x="4198" y="4464"/>
                    </a:cubicBezTo>
                    <a:cubicBezTo>
                      <a:pt x="4107" y="3225"/>
                      <a:pt x="4341" y="1915"/>
                      <a:pt x="3818" y="789"/>
                    </a:cubicBezTo>
                    <a:cubicBezTo>
                      <a:pt x="3655" y="442"/>
                      <a:pt x="3392" y="105"/>
                      <a:pt x="3022" y="20"/>
                    </a:cubicBezTo>
                    <a:cubicBezTo>
                      <a:pt x="2964" y="7"/>
                      <a:pt x="2906" y="1"/>
                      <a:pt x="2848" y="1"/>
                    </a:cubicBezTo>
                    <a:close/>
                  </a:path>
                </a:pathLst>
              </a:custGeom>
              <a:solidFill>
                <a:srgbClr val="ABE1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31"/>
              <p:cNvSpPr/>
              <p:nvPr/>
            </p:nvSpPr>
            <p:spPr>
              <a:xfrm>
                <a:off x="443478" y="4606094"/>
                <a:ext cx="351102" cy="351102"/>
              </a:xfrm>
              <a:custGeom>
                <a:avLst/>
                <a:gdLst/>
                <a:ahLst/>
                <a:cxnLst/>
                <a:rect l="l" t="t" r="r" b="b"/>
                <a:pathLst>
                  <a:path w="4822" h="4822" extrusionOk="0">
                    <a:moveTo>
                      <a:pt x="98" y="1"/>
                    </a:moveTo>
                    <a:cubicBezTo>
                      <a:pt x="44" y="1"/>
                      <a:pt x="0" y="45"/>
                      <a:pt x="0" y="96"/>
                    </a:cubicBezTo>
                    <a:lnTo>
                      <a:pt x="0" y="4655"/>
                    </a:lnTo>
                    <a:cubicBezTo>
                      <a:pt x="0" y="4747"/>
                      <a:pt x="74" y="4822"/>
                      <a:pt x="170" y="4822"/>
                    </a:cubicBezTo>
                    <a:lnTo>
                      <a:pt x="4655" y="4822"/>
                    </a:lnTo>
                    <a:cubicBezTo>
                      <a:pt x="4746" y="4822"/>
                      <a:pt x="4821" y="4747"/>
                      <a:pt x="4821" y="4655"/>
                    </a:cubicBezTo>
                    <a:lnTo>
                      <a:pt x="4821" y="96"/>
                    </a:lnTo>
                    <a:cubicBezTo>
                      <a:pt x="4821" y="45"/>
                      <a:pt x="4777" y="1"/>
                      <a:pt x="4726" y="1"/>
                    </a:cubicBezTo>
                    <a:close/>
                  </a:path>
                </a:pathLst>
              </a:custGeom>
              <a:solidFill>
                <a:srgbClr val="F3D0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31"/>
              <p:cNvSpPr/>
              <p:nvPr/>
            </p:nvSpPr>
            <p:spPr>
              <a:xfrm>
                <a:off x="419377" y="4586799"/>
                <a:ext cx="400178" cy="129606"/>
              </a:xfrm>
              <a:custGeom>
                <a:avLst/>
                <a:gdLst/>
                <a:ahLst/>
                <a:cxnLst/>
                <a:rect l="l" t="t" r="r" b="b"/>
                <a:pathLst>
                  <a:path w="5496" h="1780" extrusionOk="0">
                    <a:moveTo>
                      <a:pt x="49" y="0"/>
                    </a:moveTo>
                    <a:cubicBezTo>
                      <a:pt x="21" y="0"/>
                      <a:pt x="0" y="24"/>
                      <a:pt x="0" y="52"/>
                    </a:cubicBezTo>
                    <a:lnTo>
                      <a:pt x="0" y="1732"/>
                    </a:lnTo>
                    <a:cubicBezTo>
                      <a:pt x="0" y="1759"/>
                      <a:pt x="21" y="1780"/>
                      <a:pt x="49" y="1780"/>
                    </a:cubicBezTo>
                    <a:lnTo>
                      <a:pt x="5448" y="1780"/>
                    </a:lnTo>
                    <a:cubicBezTo>
                      <a:pt x="5475" y="1780"/>
                      <a:pt x="5496" y="1759"/>
                      <a:pt x="5496" y="1732"/>
                    </a:cubicBezTo>
                    <a:lnTo>
                      <a:pt x="5496" y="52"/>
                    </a:lnTo>
                    <a:cubicBezTo>
                      <a:pt x="5496" y="24"/>
                      <a:pt x="5475" y="0"/>
                      <a:pt x="544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31"/>
              <p:cNvSpPr/>
              <p:nvPr/>
            </p:nvSpPr>
            <p:spPr>
              <a:xfrm>
                <a:off x="594929" y="4066842"/>
                <a:ext cx="33421" cy="476995"/>
              </a:xfrm>
              <a:custGeom>
                <a:avLst/>
                <a:gdLst/>
                <a:ahLst/>
                <a:cxnLst/>
                <a:rect l="l" t="t" r="r" b="b"/>
                <a:pathLst>
                  <a:path w="459" h="6551" extrusionOk="0">
                    <a:moveTo>
                      <a:pt x="57" y="0"/>
                    </a:moveTo>
                    <a:cubicBezTo>
                      <a:pt x="29" y="0"/>
                      <a:pt x="0" y="19"/>
                      <a:pt x="2" y="51"/>
                    </a:cubicBezTo>
                    <a:cubicBezTo>
                      <a:pt x="87" y="2201"/>
                      <a:pt x="251" y="4331"/>
                      <a:pt x="220" y="6488"/>
                    </a:cubicBezTo>
                    <a:cubicBezTo>
                      <a:pt x="220" y="6530"/>
                      <a:pt x="251" y="6550"/>
                      <a:pt x="284" y="6550"/>
                    </a:cubicBezTo>
                    <a:cubicBezTo>
                      <a:pt x="317" y="6550"/>
                      <a:pt x="351" y="6529"/>
                      <a:pt x="353" y="6488"/>
                    </a:cubicBezTo>
                    <a:cubicBezTo>
                      <a:pt x="451" y="4355"/>
                      <a:pt x="458" y="2150"/>
                      <a:pt x="104" y="37"/>
                    </a:cubicBezTo>
                    <a:cubicBezTo>
                      <a:pt x="100" y="12"/>
                      <a:pt x="79" y="0"/>
                      <a:pt x="57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31"/>
              <p:cNvSpPr/>
              <p:nvPr/>
            </p:nvSpPr>
            <p:spPr>
              <a:xfrm>
                <a:off x="525174" y="4344550"/>
                <a:ext cx="96695" cy="93273"/>
              </a:xfrm>
              <a:custGeom>
                <a:avLst/>
                <a:gdLst/>
                <a:ahLst/>
                <a:cxnLst/>
                <a:rect l="l" t="t" r="r" b="b"/>
                <a:pathLst>
                  <a:path w="1328" h="1281" extrusionOk="0">
                    <a:moveTo>
                      <a:pt x="101" y="1"/>
                    </a:moveTo>
                    <a:cubicBezTo>
                      <a:pt x="45" y="1"/>
                      <a:pt x="1" y="70"/>
                      <a:pt x="48" y="122"/>
                    </a:cubicBezTo>
                    <a:cubicBezTo>
                      <a:pt x="409" y="531"/>
                      <a:pt x="824" y="891"/>
                      <a:pt x="1218" y="1265"/>
                    </a:cubicBezTo>
                    <a:cubicBezTo>
                      <a:pt x="1230" y="1276"/>
                      <a:pt x="1242" y="1281"/>
                      <a:pt x="1254" y="1281"/>
                    </a:cubicBezTo>
                    <a:cubicBezTo>
                      <a:pt x="1293" y="1281"/>
                      <a:pt x="1327" y="1230"/>
                      <a:pt x="1294" y="1190"/>
                    </a:cubicBezTo>
                    <a:cubicBezTo>
                      <a:pt x="915" y="799"/>
                      <a:pt x="555" y="381"/>
                      <a:pt x="150" y="20"/>
                    </a:cubicBezTo>
                    <a:cubicBezTo>
                      <a:pt x="134" y="6"/>
                      <a:pt x="117" y="1"/>
                      <a:pt x="101" y="1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31"/>
              <p:cNvSpPr/>
              <p:nvPr/>
            </p:nvSpPr>
            <p:spPr>
              <a:xfrm>
                <a:off x="521970" y="4236423"/>
                <a:ext cx="82060" cy="73832"/>
              </a:xfrm>
              <a:custGeom>
                <a:avLst/>
                <a:gdLst/>
                <a:ahLst/>
                <a:cxnLst/>
                <a:rect l="l" t="t" r="r" b="b"/>
                <a:pathLst>
                  <a:path w="1127" h="1014" extrusionOk="0">
                    <a:moveTo>
                      <a:pt x="71" y="0"/>
                    </a:moveTo>
                    <a:cubicBezTo>
                      <a:pt x="32" y="0"/>
                      <a:pt x="0" y="47"/>
                      <a:pt x="38" y="76"/>
                    </a:cubicBezTo>
                    <a:cubicBezTo>
                      <a:pt x="402" y="359"/>
                      <a:pt x="742" y="668"/>
                      <a:pt x="1058" y="1001"/>
                    </a:cubicBezTo>
                    <a:cubicBezTo>
                      <a:pt x="1065" y="1010"/>
                      <a:pt x="1073" y="1013"/>
                      <a:pt x="1081" y="1013"/>
                    </a:cubicBezTo>
                    <a:cubicBezTo>
                      <a:pt x="1105" y="1013"/>
                      <a:pt x="1127" y="981"/>
                      <a:pt x="1106" y="957"/>
                    </a:cubicBezTo>
                    <a:cubicBezTo>
                      <a:pt x="796" y="614"/>
                      <a:pt x="460" y="298"/>
                      <a:pt x="102" y="12"/>
                    </a:cubicBezTo>
                    <a:cubicBezTo>
                      <a:pt x="92" y="4"/>
                      <a:pt x="81" y="0"/>
                      <a:pt x="71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31"/>
              <p:cNvSpPr/>
              <p:nvPr/>
            </p:nvSpPr>
            <p:spPr>
              <a:xfrm>
                <a:off x="613350" y="4302610"/>
                <a:ext cx="80458" cy="93491"/>
              </a:xfrm>
              <a:custGeom>
                <a:avLst/>
                <a:gdLst/>
                <a:ahLst/>
                <a:cxnLst/>
                <a:rect l="l" t="t" r="r" b="b"/>
                <a:pathLst>
                  <a:path w="1105" h="1284" extrusionOk="0">
                    <a:moveTo>
                      <a:pt x="1036" y="0"/>
                    </a:moveTo>
                    <a:cubicBezTo>
                      <a:pt x="1028" y="0"/>
                      <a:pt x="1019" y="2"/>
                      <a:pt x="1011" y="7"/>
                    </a:cubicBezTo>
                    <a:cubicBezTo>
                      <a:pt x="797" y="141"/>
                      <a:pt x="634" y="382"/>
                      <a:pt x="477" y="579"/>
                    </a:cubicBezTo>
                    <a:cubicBezTo>
                      <a:pt x="317" y="783"/>
                      <a:pt x="164" y="998"/>
                      <a:pt x="25" y="1215"/>
                    </a:cubicBezTo>
                    <a:cubicBezTo>
                      <a:pt x="1" y="1251"/>
                      <a:pt x="32" y="1284"/>
                      <a:pt x="64" y="1284"/>
                    </a:cubicBezTo>
                    <a:cubicBezTo>
                      <a:pt x="78" y="1284"/>
                      <a:pt x="93" y="1278"/>
                      <a:pt x="103" y="1263"/>
                    </a:cubicBezTo>
                    <a:cubicBezTo>
                      <a:pt x="263" y="1031"/>
                      <a:pt x="433" y="811"/>
                      <a:pt x="617" y="599"/>
                    </a:cubicBezTo>
                    <a:cubicBezTo>
                      <a:pt x="770" y="426"/>
                      <a:pt x="964" y="273"/>
                      <a:pt x="1083" y="79"/>
                    </a:cubicBezTo>
                    <a:cubicBezTo>
                      <a:pt x="1105" y="43"/>
                      <a:pt x="1073" y="0"/>
                      <a:pt x="1036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31"/>
              <p:cNvSpPr/>
              <p:nvPr/>
            </p:nvSpPr>
            <p:spPr>
              <a:xfrm>
                <a:off x="615389" y="4409281"/>
                <a:ext cx="82861" cy="114388"/>
              </a:xfrm>
              <a:custGeom>
                <a:avLst/>
                <a:gdLst/>
                <a:ahLst/>
                <a:cxnLst/>
                <a:rect l="l" t="t" r="r" b="b"/>
                <a:pathLst>
                  <a:path w="1138" h="1571" extrusionOk="0">
                    <a:moveTo>
                      <a:pt x="1084" y="0"/>
                    </a:moveTo>
                    <a:cubicBezTo>
                      <a:pt x="1075" y="0"/>
                      <a:pt x="1066" y="4"/>
                      <a:pt x="1058" y="12"/>
                    </a:cubicBezTo>
                    <a:cubicBezTo>
                      <a:pt x="660" y="482"/>
                      <a:pt x="347" y="1047"/>
                      <a:pt x="3" y="1560"/>
                    </a:cubicBezTo>
                    <a:cubicBezTo>
                      <a:pt x="1" y="1565"/>
                      <a:pt x="5" y="1570"/>
                      <a:pt x="9" y="1570"/>
                    </a:cubicBezTo>
                    <a:cubicBezTo>
                      <a:pt x="11" y="1570"/>
                      <a:pt x="13" y="1569"/>
                      <a:pt x="14" y="1567"/>
                    </a:cubicBezTo>
                    <a:cubicBezTo>
                      <a:pt x="384" y="1074"/>
                      <a:pt x="810" y="591"/>
                      <a:pt x="1119" y="60"/>
                    </a:cubicBezTo>
                    <a:cubicBezTo>
                      <a:pt x="1137" y="32"/>
                      <a:pt x="1111" y="0"/>
                      <a:pt x="1084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31"/>
              <p:cNvSpPr/>
              <p:nvPr/>
            </p:nvSpPr>
            <p:spPr>
              <a:xfrm>
                <a:off x="540756" y="4716041"/>
                <a:ext cx="244650" cy="10048"/>
              </a:xfrm>
              <a:custGeom>
                <a:avLst/>
                <a:gdLst/>
                <a:ahLst/>
                <a:cxnLst/>
                <a:rect l="l" t="t" r="r" b="b"/>
                <a:pathLst>
                  <a:path w="3360" h="138" extrusionOk="0">
                    <a:moveTo>
                      <a:pt x="1414" y="0"/>
                    </a:moveTo>
                    <a:cubicBezTo>
                      <a:pt x="941" y="0"/>
                      <a:pt x="469" y="17"/>
                      <a:pt x="7" y="62"/>
                    </a:cubicBezTo>
                    <a:cubicBezTo>
                      <a:pt x="1" y="62"/>
                      <a:pt x="1" y="76"/>
                      <a:pt x="7" y="76"/>
                    </a:cubicBezTo>
                    <a:cubicBezTo>
                      <a:pt x="473" y="121"/>
                      <a:pt x="947" y="137"/>
                      <a:pt x="1424" y="137"/>
                    </a:cubicBezTo>
                    <a:cubicBezTo>
                      <a:pt x="2067" y="137"/>
                      <a:pt x="2713" y="108"/>
                      <a:pt x="3342" y="83"/>
                    </a:cubicBezTo>
                    <a:cubicBezTo>
                      <a:pt x="3359" y="80"/>
                      <a:pt x="3359" y="56"/>
                      <a:pt x="3342" y="56"/>
                    </a:cubicBezTo>
                    <a:cubicBezTo>
                      <a:pt x="2710" y="31"/>
                      <a:pt x="2060" y="0"/>
                      <a:pt x="1414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31"/>
              <p:cNvSpPr/>
              <p:nvPr/>
            </p:nvSpPr>
            <p:spPr>
              <a:xfrm>
                <a:off x="1371697" y="3724185"/>
                <a:ext cx="188803" cy="860717"/>
              </a:xfrm>
              <a:custGeom>
                <a:avLst/>
                <a:gdLst/>
                <a:ahLst/>
                <a:cxnLst/>
                <a:rect l="l" t="t" r="r" b="b"/>
                <a:pathLst>
                  <a:path w="2593" h="11821" extrusionOk="0">
                    <a:moveTo>
                      <a:pt x="1517" y="1"/>
                    </a:moveTo>
                    <a:cubicBezTo>
                      <a:pt x="1058" y="1"/>
                      <a:pt x="660" y="3015"/>
                      <a:pt x="542" y="3777"/>
                    </a:cubicBezTo>
                    <a:cubicBezTo>
                      <a:pt x="524" y="3889"/>
                      <a:pt x="327" y="3754"/>
                      <a:pt x="286" y="4052"/>
                    </a:cubicBezTo>
                    <a:cubicBezTo>
                      <a:pt x="228" y="4454"/>
                      <a:pt x="470" y="4349"/>
                      <a:pt x="466" y="4448"/>
                    </a:cubicBezTo>
                    <a:lnTo>
                      <a:pt x="27" y="11048"/>
                    </a:lnTo>
                    <a:cubicBezTo>
                      <a:pt x="0" y="11450"/>
                      <a:pt x="300" y="11793"/>
                      <a:pt x="698" y="11820"/>
                    </a:cubicBezTo>
                    <a:lnTo>
                      <a:pt x="749" y="11820"/>
                    </a:lnTo>
                    <a:cubicBezTo>
                      <a:pt x="1126" y="11820"/>
                      <a:pt x="1443" y="11531"/>
                      <a:pt x="1470" y="11147"/>
                    </a:cubicBezTo>
                    <a:lnTo>
                      <a:pt x="2055" y="2590"/>
                    </a:lnTo>
                    <a:cubicBezTo>
                      <a:pt x="2061" y="2545"/>
                      <a:pt x="2066" y="2525"/>
                      <a:pt x="2070" y="2525"/>
                    </a:cubicBezTo>
                    <a:lnTo>
                      <a:pt x="2070" y="2525"/>
                    </a:lnTo>
                    <a:cubicBezTo>
                      <a:pt x="2109" y="2525"/>
                      <a:pt x="2053" y="4839"/>
                      <a:pt x="2362" y="4839"/>
                    </a:cubicBezTo>
                    <a:cubicBezTo>
                      <a:pt x="2593" y="4839"/>
                      <a:pt x="2362" y="1011"/>
                      <a:pt x="2089" y="820"/>
                    </a:cubicBezTo>
                    <a:cubicBezTo>
                      <a:pt x="1820" y="630"/>
                      <a:pt x="1892" y="1"/>
                      <a:pt x="15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31"/>
              <p:cNvSpPr/>
              <p:nvPr/>
            </p:nvSpPr>
            <p:spPr>
              <a:xfrm>
                <a:off x="1262696" y="3902868"/>
                <a:ext cx="92909" cy="651745"/>
              </a:xfrm>
              <a:custGeom>
                <a:avLst/>
                <a:gdLst/>
                <a:ahLst/>
                <a:cxnLst/>
                <a:rect l="l" t="t" r="r" b="b"/>
                <a:pathLst>
                  <a:path w="1276" h="8951" extrusionOk="0">
                    <a:moveTo>
                      <a:pt x="473" y="0"/>
                    </a:moveTo>
                    <a:cubicBezTo>
                      <a:pt x="430" y="0"/>
                      <a:pt x="387" y="24"/>
                      <a:pt x="371" y="71"/>
                    </a:cubicBezTo>
                    <a:cubicBezTo>
                      <a:pt x="214" y="493"/>
                      <a:pt x="0" y="731"/>
                      <a:pt x="7" y="948"/>
                    </a:cubicBezTo>
                    <a:lnTo>
                      <a:pt x="344" y="8512"/>
                    </a:lnTo>
                    <a:cubicBezTo>
                      <a:pt x="354" y="8760"/>
                      <a:pt x="558" y="8951"/>
                      <a:pt x="803" y="8951"/>
                    </a:cubicBezTo>
                    <a:lnTo>
                      <a:pt x="824" y="8951"/>
                    </a:lnTo>
                    <a:cubicBezTo>
                      <a:pt x="1079" y="8941"/>
                      <a:pt x="1276" y="8726"/>
                      <a:pt x="1263" y="8471"/>
                    </a:cubicBezTo>
                    <a:lnTo>
                      <a:pt x="929" y="908"/>
                    </a:lnTo>
                    <a:cubicBezTo>
                      <a:pt x="922" y="738"/>
                      <a:pt x="712" y="320"/>
                      <a:pt x="572" y="58"/>
                    </a:cubicBezTo>
                    <a:cubicBezTo>
                      <a:pt x="551" y="19"/>
                      <a:pt x="512" y="0"/>
                      <a:pt x="473" y="0"/>
                    </a:cubicBezTo>
                    <a:close/>
                  </a:path>
                </a:pathLst>
              </a:custGeom>
              <a:solidFill>
                <a:srgbClr val="FD927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31"/>
              <p:cNvSpPr/>
              <p:nvPr/>
            </p:nvSpPr>
            <p:spPr>
              <a:xfrm>
                <a:off x="1097483" y="3714501"/>
                <a:ext cx="222442" cy="1096047"/>
              </a:xfrm>
              <a:custGeom>
                <a:avLst/>
                <a:gdLst/>
                <a:ahLst/>
                <a:cxnLst/>
                <a:rect l="l" t="t" r="r" b="b"/>
                <a:pathLst>
                  <a:path w="3055" h="15053" extrusionOk="0">
                    <a:moveTo>
                      <a:pt x="596" y="1"/>
                    </a:moveTo>
                    <a:cubicBezTo>
                      <a:pt x="360" y="1"/>
                      <a:pt x="0" y="1409"/>
                      <a:pt x="48" y="1841"/>
                    </a:cubicBezTo>
                    <a:lnTo>
                      <a:pt x="1439" y="14348"/>
                    </a:lnTo>
                    <a:cubicBezTo>
                      <a:pt x="1483" y="14753"/>
                      <a:pt x="1827" y="15053"/>
                      <a:pt x="2221" y="15053"/>
                    </a:cubicBezTo>
                    <a:cubicBezTo>
                      <a:pt x="2252" y="15053"/>
                      <a:pt x="2279" y="15049"/>
                      <a:pt x="2310" y="15046"/>
                    </a:cubicBezTo>
                    <a:cubicBezTo>
                      <a:pt x="2742" y="14998"/>
                      <a:pt x="3055" y="14610"/>
                      <a:pt x="3008" y="14175"/>
                    </a:cubicBezTo>
                    <a:lnTo>
                      <a:pt x="1616" y="1668"/>
                    </a:lnTo>
                    <a:cubicBezTo>
                      <a:pt x="1568" y="1233"/>
                      <a:pt x="830" y="1"/>
                      <a:pt x="596" y="1"/>
                    </a:cubicBezTo>
                    <a:close/>
                  </a:path>
                </a:pathLst>
              </a:custGeom>
              <a:solidFill>
                <a:srgbClr val="87D5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31"/>
              <p:cNvSpPr/>
              <p:nvPr/>
            </p:nvSpPr>
            <p:spPr>
              <a:xfrm>
                <a:off x="1097483" y="4314770"/>
                <a:ext cx="446195" cy="642425"/>
              </a:xfrm>
              <a:custGeom>
                <a:avLst/>
                <a:gdLst/>
                <a:ahLst/>
                <a:cxnLst/>
                <a:rect l="l" t="t" r="r" b="b"/>
                <a:pathLst>
                  <a:path w="6128" h="8823" extrusionOk="0">
                    <a:moveTo>
                      <a:pt x="68" y="0"/>
                    </a:moveTo>
                    <a:cubicBezTo>
                      <a:pt x="30" y="0"/>
                      <a:pt x="0" y="27"/>
                      <a:pt x="0" y="65"/>
                    </a:cubicBezTo>
                    <a:lnTo>
                      <a:pt x="0" y="8646"/>
                    </a:lnTo>
                    <a:cubicBezTo>
                      <a:pt x="0" y="8744"/>
                      <a:pt x="78" y="8823"/>
                      <a:pt x="177" y="8823"/>
                    </a:cubicBezTo>
                    <a:lnTo>
                      <a:pt x="5954" y="8823"/>
                    </a:lnTo>
                    <a:cubicBezTo>
                      <a:pt x="6049" y="8823"/>
                      <a:pt x="6128" y="8744"/>
                      <a:pt x="6128" y="8646"/>
                    </a:cubicBezTo>
                    <a:lnTo>
                      <a:pt x="6128" y="65"/>
                    </a:lnTo>
                    <a:cubicBezTo>
                      <a:pt x="6128" y="27"/>
                      <a:pt x="6097" y="0"/>
                      <a:pt x="606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31"/>
              <p:cNvSpPr/>
              <p:nvPr/>
            </p:nvSpPr>
            <p:spPr>
              <a:xfrm>
                <a:off x="1066756" y="4259287"/>
                <a:ext cx="508887" cy="173003"/>
              </a:xfrm>
              <a:custGeom>
                <a:avLst/>
                <a:gdLst/>
                <a:ahLst/>
                <a:cxnLst/>
                <a:rect l="l" t="t" r="r" b="b"/>
                <a:pathLst>
                  <a:path w="6989" h="2376" extrusionOk="0">
                    <a:moveTo>
                      <a:pt x="65" y="1"/>
                    </a:moveTo>
                    <a:cubicBezTo>
                      <a:pt x="30" y="1"/>
                      <a:pt x="0" y="31"/>
                      <a:pt x="0" y="65"/>
                    </a:cubicBezTo>
                    <a:lnTo>
                      <a:pt x="0" y="2311"/>
                    </a:lnTo>
                    <a:cubicBezTo>
                      <a:pt x="0" y="2345"/>
                      <a:pt x="30" y="2375"/>
                      <a:pt x="65" y="2375"/>
                    </a:cubicBezTo>
                    <a:lnTo>
                      <a:pt x="6924" y="2375"/>
                    </a:lnTo>
                    <a:cubicBezTo>
                      <a:pt x="6961" y="2375"/>
                      <a:pt x="6988" y="2345"/>
                      <a:pt x="6988" y="2311"/>
                    </a:cubicBezTo>
                    <a:lnTo>
                      <a:pt x="6988" y="65"/>
                    </a:lnTo>
                    <a:cubicBezTo>
                      <a:pt x="6988" y="31"/>
                      <a:pt x="6961" y="1"/>
                      <a:pt x="6924" y="1"/>
                    </a:cubicBezTo>
                    <a:close/>
                  </a:path>
                </a:pathLst>
              </a:custGeom>
              <a:solidFill>
                <a:srgbClr val="F3D0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31"/>
              <p:cNvSpPr/>
              <p:nvPr/>
            </p:nvSpPr>
            <p:spPr>
              <a:xfrm>
                <a:off x="1108187" y="3818332"/>
                <a:ext cx="88030" cy="22062"/>
              </a:xfrm>
              <a:custGeom>
                <a:avLst/>
                <a:gdLst/>
                <a:ahLst/>
                <a:cxnLst/>
                <a:rect l="l" t="t" r="r" b="b"/>
                <a:pathLst>
                  <a:path w="1209" h="303" extrusionOk="0">
                    <a:moveTo>
                      <a:pt x="1162" y="1"/>
                    </a:moveTo>
                    <a:cubicBezTo>
                      <a:pt x="1157" y="1"/>
                      <a:pt x="1151" y="3"/>
                      <a:pt x="1146" y="7"/>
                    </a:cubicBezTo>
                    <a:cubicBezTo>
                      <a:pt x="936" y="159"/>
                      <a:pt x="691" y="244"/>
                      <a:pt x="444" y="244"/>
                    </a:cubicBezTo>
                    <a:cubicBezTo>
                      <a:pt x="299" y="244"/>
                      <a:pt x="153" y="215"/>
                      <a:pt x="12" y="154"/>
                    </a:cubicBezTo>
                    <a:cubicBezTo>
                      <a:pt x="11" y="153"/>
                      <a:pt x="10" y="153"/>
                      <a:pt x="10" y="153"/>
                    </a:cubicBezTo>
                    <a:cubicBezTo>
                      <a:pt x="4" y="153"/>
                      <a:pt x="0" y="161"/>
                      <a:pt x="6" y="167"/>
                    </a:cubicBezTo>
                    <a:cubicBezTo>
                      <a:pt x="173" y="256"/>
                      <a:pt x="353" y="302"/>
                      <a:pt x="531" y="302"/>
                    </a:cubicBezTo>
                    <a:cubicBezTo>
                      <a:pt x="764" y="302"/>
                      <a:pt x="994" y="223"/>
                      <a:pt x="1183" y="58"/>
                    </a:cubicBezTo>
                    <a:cubicBezTo>
                      <a:pt x="1208" y="39"/>
                      <a:pt x="1187" y="1"/>
                      <a:pt x="1162" y="1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31"/>
              <p:cNvSpPr/>
              <p:nvPr/>
            </p:nvSpPr>
            <p:spPr>
              <a:xfrm>
                <a:off x="1402205" y="4044270"/>
                <a:ext cx="100845" cy="11577"/>
              </a:xfrm>
              <a:custGeom>
                <a:avLst/>
                <a:gdLst/>
                <a:ahLst/>
                <a:cxnLst/>
                <a:rect l="l" t="t" r="r" b="b"/>
                <a:pathLst>
                  <a:path w="1385" h="159" extrusionOk="0">
                    <a:moveTo>
                      <a:pt x="10" y="0"/>
                    </a:moveTo>
                    <a:cubicBezTo>
                      <a:pt x="3" y="0"/>
                      <a:pt x="0" y="14"/>
                      <a:pt x="7" y="14"/>
                    </a:cubicBezTo>
                    <a:cubicBezTo>
                      <a:pt x="405" y="123"/>
                      <a:pt x="776" y="159"/>
                      <a:pt x="1177" y="159"/>
                    </a:cubicBezTo>
                    <a:cubicBezTo>
                      <a:pt x="1229" y="159"/>
                      <a:pt x="1281" y="158"/>
                      <a:pt x="1334" y="157"/>
                    </a:cubicBezTo>
                    <a:cubicBezTo>
                      <a:pt x="1384" y="154"/>
                      <a:pt x="1384" y="79"/>
                      <a:pt x="1334" y="79"/>
                    </a:cubicBezTo>
                    <a:cubicBezTo>
                      <a:pt x="894" y="75"/>
                      <a:pt x="449" y="41"/>
                      <a:pt x="10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31"/>
              <p:cNvSpPr/>
              <p:nvPr/>
            </p:nvSpPr>
            <p:spPr>
              <a:xfrm>
                <a:off x="1428636" y="3996214"/>
                <a:ext cx="27450" cy="5315"/>
              </a:xfrm>
              <a:custGeom>
                <a:avLst/>
                <a:gdLst/>
                <a:ahLst/>
                <a:cxnLst/>
                <a:rect l="l" t="t" r="r" b="b"/>
                <a:pathLst>
                  <a:path w="377" h="73" extrusionOk="0">
                    <a:moveTo>
                      <a:pt x="11" y="0"/>
                    </a:moveTo>
                    <a:cubicBezTo>
                      <a:pt x="5" y="0"/>
                      <a:pt x="0" y="10"/>
                      <a:pt x="8" y="13"/>
                    </a:cubicBezTo>
                    <a:cubicBezTo>
                      <a:pt x="116" y="34"/>
                      <a:pt x="225" y="51"/>
                      <a:pt x="334" y="71"/>
                    </a:cubicBezTo>
                    <a:cubicBezTo>
                      <a:pt x="337" y="72"/>
                      <a:pt x="339" y="72"/>
                      <a:pt x="341" y="72"/>
                    </a:cubicBezTo>
                    <a:cubicBezTo>
                      <a:pt x="373" y="72"/>
                      <a:pt x="376" y="24"/>
                      <a:pt x="341" y="21"/>
                    </a:cubicBezTo>
                    <a:cubicBezTo>
                      <a:pt x="232" y="13"/>
                      <a:pt x="120" y="7"/>
                      <a:pt x="11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31"/>
              <p:cNvSpPr/>
              <p:nvPr/>
            </p:nvSpPr>
            <p:spPr>
              <a:xfrm>
                <a:off x="1460965" y="4056139"/>
                <a:ext cx="22135" cy="187347"/>
              </a:xfrm>
              <a:custGeom>
                <a:avLst/>
                <a:gdLst/>
                <a:ahLst/>
                <a:cxnLst/>
                <a:rect l="l" t="t" r="r" b="b"/>
                <a:pathLst>
                  <a:path w="304" h="2573" extrusionOk="0">
                    <a:moveTo>
                      <a:pt x="282" y="1"/>
                    </a:moveTo>
                    <a:cubicBezTo>
                      <a:pt x="274" y="1"/>
                      <a:pt x="266" y="5"/>
                      <a:pt x="264" y="14"/>
                    </a:cubicBezTo>
                    <a:cubicBezTo>
                      <a:pt x="142" y="848"/>
                      <a:pt x="23" y="1695"/>
                      <a:pt x="2" y="2535"/>
                    </a:cubicBezTo>
                    <a:cubicBezTo>
                      <a:pt x="0" y="2558"/>
                      <a:pt x="23" y="2573"/>
                      <a:pt x="44" y="2573"/>
                    </a:cubicBezTo>
                    <a:cubicBezTo>
                      <a:pt x="60" y="2573"/>
                      <a:pt x="75" y="2565"/>
                      <a:pt x="77" y="2546"/>
                    </a:cubicBezTo>
                    <a:cubicBezTo>
                      <a:pt x="217" y="1715"/>
                      <a:pt x="264" y="858"/>
                      <a:pt x="302" y="21"/>
                    </a:cubicBezTo>
                    <a:cubicBezTo>
                      <a:pt x="304" y="8"/>
                      <a:pt x="293" y="1"/>
                      <a:pt x="282" y="1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31"/>
              <p:cNvSpPr/>
              <p:nvPr/>
            </p:nvSpPr>
            <p:spPr>
              <a:xfrm>
                <a:off x="1296117" y="3957623"/>
                <a:ext cx="13179" cy="301517"/>
              </a:xfrm>
              <a:custGeom>
                <a:avLst/>
                <a:gdLst/>
                <a:ahLst/>
                <a:cxnLst/>
                <a:rect l="l" t="t" r="r" b="b"/>
                <a:pathLst>
                  <a:path w="181" h="4141" extrusionOk="0">
                    <a:moveTo>
                      <a:pt x="57" y="0"/>
                    </a:moveTo>
                    <a:cubicBezTo>
                      <a:pt x="51" y="0"/>
                      <a:pt x="44" y="5"/>
                      <a:pt x="44" y="13"/>
                    </a:cubicBezTo>
                    <a:cubicBezTo>
                      <a:pt x="0" y="1380"/>
                      <a:pt x="106" y="2752"/>
                      <a:pt x="137" y="4120"/>
                    </a:cubicBezTo>
                    <a:cubicBezTo>
                      <a:pt x="137" y="4133"/>
                      <a:pt x="147" y="4140"/>
                      <a:pt x="157" y="4140"/>
                    </a:cubicBezTo>
                    <a:cubicBezTo>
                      <a:pt x="167" y="4140"/>
                      <a:pt x="178" y="4133"/>
                      <a:pt x="178" y="4120"/>
                    </a:cubicBezTo>
                    <a:cubicBezTo>
                      <a:pt x="143" y="2752"/>
                      <a:pt x="181" y="1377"/>
                      <a:pt x="72" y="13"/>
                    </a:cubicBezTo>
                    <a:cubicBezTo>
                      <a:pt x="71" y="5"/>
                      <a:pt x="64" y="0"/>
                      <a:pt x="57" y="0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31"/>
              <p:cNvSpPr/>
              <p:nvPr/>
            </p:nvSpPr>
            <p:spPr>
              <a:xfrm>
                <a:off x="1216095" y="4433892"/>
                <a:ext cx="323142" cy="8228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113" extrusionOk="0">
                    <a:moveTo>
                      <a:pt x="1964" y="1"/>
                    </a:moveTo>
                    <a:cubicBezTo>
                      <a:pt x="1315" y="1"/>
                      <a:pt x="666" y="12"/>
                      <a:pt x="17" y="42"/>
                    </a:cubicBezTo>
                    <a:cubicBezTo>
                      <a:pt x="0" y="45"/>
                      <a:pt x="0" y="69"/>
                      <a:pt x="17" y="69"/>
                    </a:cubicBezTo>
                    <a:cubicBezTo>
                      <a:pt x="671" y="101"/>
                      <a:pt x="1325" y="113"/>
                      <a:pt x="1979" y="113"/>
                    </a:cubicBezTo>
                    <a:cubicBezTo>
                      <a:pt x="2748" y="113"/>
                      <a:pt x="3517" y="97"/>
                      <a:pt x="4286" y="79"/>
                    </a:cubicBezTo>
                    <a:lnTo>
                      <a:pt x="4286" y="79"/>
                    </a:lnTo>
                    <a:cubicBezTo>
                      <a:pt x="4289" y="81"/>
                      <a:pt x="4293" y="83"/>
                      <a:pt x="4298" y="83"/>
                    </a:cubicBezTo>
                    <a:cubicBezTo>
                      <a:pt x="4299" y="83"/>
                      <a:pt x="4300" y="83"/>
                      <a:pt x="4301" y="83"/>
                    </a:cubicBezTo>
                    <a:cubicBezTo>
                      <a:pt x="4339" y="79"/>
                      <a:pt x="4376" y="79"/>
                      <a:pt x="4410" y="76"/>
                    </a:cubicBezTo>
                    <a:lnTo>
                      <a:pt x="4410" y="76"/>
                    </a:lnTo>
                    <a:cubicBezTo>
                      <a:pt x="4410" y="76"/>
                      <a:pt x="4410" y="76"/>
                      <a:pt x="4410" y="76"/>
                    </a:cubicBezTo>
                    <a:cubicBezTo>
                      <a:pt x="4437" y="76"/>
                      <a:pt x="4437" y="38"/>
                      <a:pt x="4410" y="35"/>
                    </a:cubicBezTo>
                    <a:cubicBezTo>
                      <a:pt x="4400" y="35"/>
                      <a:pt x="4391" y="35"/>
                      <a:pt x="4381" y="35"/>
                    </a:cubicBezTo>
                    <a:lnTo>
                      <a:pt x="4381" y="35"/>
                    </a:lnTo>
                    <a:cubicBezTo>
                      <a:pt x="4356" y="34"/>
                      <a:pt x="4328" y="32"/>
                      <a:pt x="4301" y="32"/>
                    </a:cubicBezTo>
                    <a:cubicBezTo>
                      <a:pt x="4300" y="32"/>
                      <a:pt x="4299" y="32"/>
                      <a:pt x="4298" y="32"/>
                    </a:cubicBezTo>
                    <a:cubicBezTo>
                      <a:pt x="4296" y="32"/>
                      <a:pt x="4294" y="32"/>
                      <a:pt x="4292" y="33"/>
                    </a:cubicBezTo>
                    <a:lnTo>
                      <a:pt x="4292" y="33"/>
                    </a:lnTo>
                    <a:cubicBezTo>
                      <a:pt x="3517" y="16"/>
                      <a:pt x="2741" y="1"/>
                      <a:pt x="1964" y="1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Teacher Newsletter by Slidesgo">
  <a:themeElements>
    <a:clrScheme name="Simple Light">
      <a:dk1>
        <a:srgbClr val="F4F0E9"/>
      </a:dk1>
      <a:lt1>
        <a:srgbClr val="18BCBE"/>
      </a:lt1>
      <a:dk2>
        <a:srgbClr val="87D5D6"/>
      </a:dk2>
      <a:lt2>
        <a:srgbClr val="FF6B48"/>
      </a:lt2>
      <a:accent1>
        <a:srgbClr val="FD9279"/>
      </a:accent1>
      <a:accent2>
        <a:srgbClr val="FFC561"/>
      </a:accent2>
      <a:accent3>
        <a:srgbClr val="FFE599"/>
      </a:accent3>
      <a:accent4>
        <a:srgbClr val="23385C"/>
      </a:accent4>
      <a:accent5>
        <a:srgbClr val="EBE6DD"/>
      </a:accent5>
      <a:accent6>
        <a:srgbClr val="FF6B48"/>
      </a:accent6>
      <a:hlink>
        <a:srgbClr val="233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65A2810E73E14EBDBE1115DC024713" ma:contentTypeVersion="15" ma:contentTypeDescription="Create a new document." ma:contentTypeScope="" ma:versionID="9482e14ccb0ebfa48f7a2a4490b23e8c">
  <xsd:schema xmlns:xsd="http://www.w3.org/2001/XMLSchema" xmlns:xs="http://www.w3.org/2001/XMLSchema" xmlns:p="http://schemas.microsoft.com/office/2006/metadata/properties" xmlns:ns1="http://schemas.microsoft.com/sharepoint/v3" xmlns:ns3="1bc8ad9c-c3f0-4427-8c50-89ec11da288f" xmlns:ns4="7bbb0adb-9bdc-4012-9012-cfc77e329ea5" targetNamespace="http://schemas.microsoft.com/office/2006/metadata/properties" ma:root="true" ma:fieldsID="ea2efbeb1a1f6e096881eb70457e7436" ns1:_="" ns3:_="" ns4:_="">
    <xsd:import namespace="http://schemas.microsoft.com/sharepoint/v3"/>
    <xsd:import namespace="1bc8ad9c-c3f0-4427-8c50-89ec11da288f"/>
    <xsd:import namespace="7bbb0adb-9bdc-4012-9012-cfc77e329ea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8ad9c-c3f0-4427-8c50-89ec11da28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bb0adb-9bdc-4012-9012-cfc77e329e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932D6C-FA1A-4DCA-8C67-B09722B85A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bc8ad9c-c3f0-4427-8c50-89ec11da288f"/>
    <ds:schemaRef ds:uri="7bbb0adb-9bdc-4012-9012-cfc77e329e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0F9EE3-5A5E-49E6-9DD5-1E4C9BB210D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1bc8ad9c-c3f0-4427-8c50-89ec11da288f"/>
    <ds:schemaRef ds:uri="http://schemas.openxmlformats.org/package/2006/metadata/core-properties"/>
    <ds:schemaRef ds:uri="http://schemas.microsoft.com/office/2006/documentManagement/types"/>
    <ds:schemaRef ds:uri="7bbb0adb-9bdc-4012-9012-cfc77e329e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9505A0C-8847-4E08-8FAA-6770D139AE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Lato</vt:lpstr>
      <vt:lpstr>Arial</vt:lpstr>
      <vt:lpstr>Black Han Sans</vt:lpstr>
      <vt:lpstr>Roboto Slab</vt:lpstr>
      <vt:lpstr>Teacher Newsletter by Slidesgo</vt:lpstr>
      <vt:lpstr>  Welcome  to  Ms. Wiggins’ website   Exceptional Students Exploring Virtual Learning!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Ms. Wiggins Newsletter</dc:title>
  <dc:creator>Wiggins, Evangeline</dc:creator>
  <cp:lastModifiedBy>Wiggins, Evangeline</cp:lastModifiedBy>
  <cp:revision>8</cp:revision>
  <dcterms:modified xsi:type="dcterms:W3CDTF">2020-04-15T16:11:08Z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0x0101002765A2810E73E14EBDBE1115DC024713</vt:lpwstr>
  </property>
</Properties>
</file>